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E6193-F889-EE42-98EF-549DB4A57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79D28-CE0E-934F-B899-8E737D8E4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6C9BD-D763-124B-9952-1B7A6AE62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C9BF5-270D-D546-8CFA-957AEDAA2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45B6-0F29-8749-8903-E00FC3E7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3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61D4-A9F3-1849-A8FD-C10DB7B1E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15BEA-4C03-1B44-B462-336B15498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88372-D276-0E41-B16D-FC9EDC6AA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1A358-54BB-CC46-9EB1-E028DE9A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46259-ADC3-284B-AA15-0944F16C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3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2E17E1-C8B9-7644-81A6-088A73202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5AC67C-24CA-054D-B157-E25B9A7E4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FF43A-EFA0-E84B-8A8A-BC889D8CA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A6939-B92F-0B4B-A659-AAC3B687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3C5A4-8445-5545-96C5-E69576A4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8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CE47E-0DCB-3B41-9277-248D1ABF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75005-424E-374D-B464-2DCFF59F5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13848-9D6E-6B4A-8771-77ED9986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CE949-AE55-1946-ACCA-96C830354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2424F-C95E-3D4B-A173-4D21A93E3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0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E6689-E307-714B-BDAB-BF144F6F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4CDB0-33C9-2D40-9987-6A810DE41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54AFD-5BD3-6B46-B48F-29822C95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AF77C-8B08-F34F-B120-F84552D5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8DD7A-FFBA-3C4C-80D9-086AA4B8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2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ADCBE-037C-874A-8D10-0964D82F0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9F409-881E-D540-AC6F-7228F83DFB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128CB-A3C7-3E45-8185-199DD311C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2493E-E182-1947-B50C-3F0A6ACB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9E0B5-45B6-084E-8A62-33016A8F4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DCDD8-C89B-0946-B732-82D13D8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1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C6D02-24ED-4C40-B6CA-0467205F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6A6A1-28EE-B341-8C87-B5FA5244C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97FC1-22E1-A645-BAD7-F46A63426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A2FAD7-67FD-B447-A357-5595DD5458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5B116F-751D-2440-B479-06AD99D62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7190B-A0AB-0D44-B869-08559E5D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8906B5-6632-BA4E-BF3E-C13ED780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76256B-6DE3-054C-9607-068EEF37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2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FEE6-6297-9B44-979B-5705D326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C28E6-2271-9347-A876-341FD93EA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F99D66-5FFA-0D45-91B6-2EECC702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D6967-573F-E04D-9C08-3CD8034A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1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A16652-B552-434E-95E1-5E6528244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F50BF7-3D3E-1942-80FF-0F203654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8E9A0-62B9-864F-AFCB-4D50EE7BE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8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0814-CC47-DC4D-9C85-4A8E3FC99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874A-5FBC-1B4F-9383-782C6FFAB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DDF0C-9DB6-2C43-9072-A1ADA6123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ED893-1E41-0C49-93AB-D58F3A51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B9389-528D-6748-B13E-90505D836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FBF4A-CBEC-9F4A-A172-14053C64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0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18FB-2155-924E-AC26-3D4A70BE8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10C175-0005-A346-A68A-8B5CDB179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C691AA-E3A7-2F4F-8E63-F36AA322A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A5A2F-D51F-4F40-B840-6B54F7FA6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FF77C-D1E2-1A46-97C8-B1356C7D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35F58-7DD4-5848-BB77-5F1C685B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3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9C1035-C386-6549-BCC5-D0395F90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495DF-56C8-0645-BB60-FA3607AA7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F00D4-FBB4-304E-B9FB-B2C0476F1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52A52-4AB4-4E46-B0F8-F2B6D341F43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D7D9A-C10C-1D4F-A3AF-60B13F140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513E3-8673-D741-8694-CC82322BB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AB0F3-499E-EA48-915C-4177A65E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6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EE346-79BE-EB41-9696-26C081D60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07FA7-7577-664F-91A1-E745EF481F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581334-5B27-CA40-8504-9576E8202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6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15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8FE83-D2A0-9647-BAEE-10CB4433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31D3FCF-3A9C-9B41-9215-2AF35D5F3A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94603"/>
          </a:xfrm>
        </p:spPr>
      </p:pic>
    </p:spTree>
    <p:extLst>
      <p:ext uri="{BB962C8B-B14F-4D97-AF65-F5344CB8AC3E}">
        <p14:creationId xmlns:p14="http://schemas.microsoft.com/office/powerpoint/2010/main" val="1452038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2021-05-25T14:55:34Z</dcterms:created>
  <dcterms:modified xsi:type="dcterms:W3CDTF">2021-05-25T14:56:26Z</dcterms:modified>
</cp:coreProperties>
</file>