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6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Essay</a:t>
            </a:r>
          </a:p>
          <a:p>
            <a:endParaRPr lang="en-GB" dirty="0"/>
          </a:p>
          <a:p>
            <a:r>
              <a:rPr lang="en-GB" dirty="0"/>
              <a:t>Is the Catholic Church still relevant for young people in the </a:t>
            </a:r>
            <a:r>
              <a:rPr lang="en-GB"/>
              <a:t>21</a:t>
            </a:r>
            <a:r>
              <a:rPr lang="en-GB" baseline="30000"/>
              <a:t>st</a:t>
            </a:r>
            <a:r>
              <a:rPr lang="en-GB"/>
              <a:t> century?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CA6709-0518-4EB6-AEDD-955FB2889E48}"/>
</file>

<file path=customXml/itemProps2.xml><?xml version="1.0" encoding="utf-8"?>
<ds:datastoreItem xmlns:ds="http://schemas.openxmlformats.org/officeDocument/2006/customXml" ds:itemID="{570AC615-6745-4822-B3F0-B97C462B0124}"/>
</file>

<file path=customXml/itemProps3.xml><?xml version="1.0" encoding="utf-8"?>
<ds:datastoreItem xmlns:ds="http://schemas.openxmlformats.org/officeDocument/2006/customXml" ds:itemID="{78D106C9-325C-4433-B6E9-AE7655CDB4AF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209</TotalTime>
  <Words>22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11</cp:revision>
  <cp:lastPrinted>2020-01-06T13:18:52Z</cp:lastPrinted>
  <dcterms:created xsi:type="dcterms:W3CDTF">2019-12-03T08:38:45Z</dcterms:created>
  <dcterms:modified xsi:type="dcterms:W3CDTF">2020-01-06T13:19:20Z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