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B191-02A5-AF40-928E-66DA5B6D1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9CD50-01D6-204C-AF67-7FD7BF4BC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E6B76-4ABF-A84E-A7BE-E905D95BD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BF469-0105-5046-9A8F-6A4B4C23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2D285-E9AD-6747-9BAE-74AD118A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59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BB15C-BDF9-EC40-96C0-003A08B83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C38089-1A6D-684F-BE1E-221E4204E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6BC2E-38D2-D740-8492-4179E6CC0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69653-417B-6E41-A471-5D289D1AD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C07FF-143F-3149-972A-4451A9170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5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31FAA-A8CD-A449-A3AB-4A3763E0F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13A944-532F-D342-B906-549A97B01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7B0B3-C05F-7240-8CA2-D207A2AF5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63A3E-B295-9747-92D7-880FE1DD4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F52ACC-7111-AC45-825F-DCE000CBD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0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DB2BC-130A-E442-AA1D-99E039D6A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59BE5-16D6-754E-9C80-FA69CD57E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05107-4EEC-0543-9530-A8438D703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2D2E3-D098-D241-9D81-50632749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0ACC7-52D6-0B46-BC44-4954862E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2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50052-42BD-C448-BB02-D2771A5C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B1A02-78EA-8945-A39B-4F83451EF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F4167-EC6B-6443-B2CA-60F601DDF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891AC-260B-C846-875C-D4AC02425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4237B-ED59-7348-9013-448F421D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2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6687A-3182-0B4C-A0FD-A66539B52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0ECF-E890-FF4E-ABAD-FA5D39170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75F73-441A-2F45-B240-233327EDF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6C008-1987-9548-B067-502CFE30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30D2B-41F7-7945-A992-4F57CCE6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7FDB2-3ABE-DC46-BE0F-BB8C059B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4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9C27D-15F3-224E-862C-443E3C53C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ADEBD-19FB-6B49-A0BD-58E7F4D5F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EF958-D513-214B-B4A3-628D78260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99AF4F-588E-D547-B6CD-60529D304F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A7954-171A-B948-9789-2E7EEEAF9D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137306-1224-2A48-9CB9-86FA79999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78CA2A-74CE-D64B-9800-2D208227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427C3-EE8F-2D44-9F45-1C364B59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4832-BAA4-344F-9FB8-ADF95812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5B13F6-DF9F-B04E-BDD4-41F04719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FC3E90-BAF5-E446-8648-7AC6C85E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1CB909-C501-914F-A585-A2B34D54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5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5730CE-A964-FC4C-8DFB-1B4A64FAF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B241C3-2555-1A46-B369-C2C72F453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718B0-90E0-B14D-9363-C8AE5B32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240D2-A900-1943-B4E2-57870AA98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65872-3FBD-114A-9AEC-6D683CC5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54F98-8B11-2B4B-B587-2DA616AAF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4CB1C-C0B4-A14D-A4F7-CF979A7C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97B09-A949-B044-9871-1D978D224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9BE2A-3C53-7249-AC63-DB98843A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44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2A7A-AB51-6246-B8A3-51BD68FD1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14B2DE-C65B-3B46-9E28-48487ED3A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2C825F-A4BB-E748-B749-ACC91C772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FB3D3-3217-2E49-8923-68B7A4C7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32947-3FE1-F347-A0FD-EC04D62A7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62661-48F5-CA4E-AB6D-E08F29491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6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80BF21-E9F2-EA4F-B097-2DBF745E4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60734-33C5-EF42-BFEB-EB6F4805B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24C96-14CC-3943-9003-5537BC1B3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5E33D-1A85-744C-8B18-C1DCAC21808A}" type="datetimeFigureOut">
              <a:rPr lang="en-US" smtClean="0"/>
              <a:t>5/25/21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7384B-006F-D546-B435-46C79CE096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93E3C-08DE-074B-BB60-DDECF6021E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E8482-4A6D-DD43-9C33-F1D1EE266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9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5C4A-9109-1541-9D21-0A29F34A27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E8B0AE-D857-D844-87E0-513C428A36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5AE341-47CB-8042-99E7-5DF6249756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742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255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7E383-1B8D-394F-AA36-FEEC1AE34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4EACCF-5D63-074E-BA32-93F358ADE8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67983"/>
          </a:xfrm>
        </p:spPr>
      </p:pic>
    </p:spTree>
    <p:extLst>
      <p:ext uri="{BB962C8B-B14F-4D97-AF65-F5344CB8AC3E}">
        <p14:creationId xmlns:p14="http://schemas.microsoft.com/office/powerpoint/2010/main" val="56501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2021-05-25T14:57:12Z</dcterms:created>
  <dcterms:modified xsi:type="dcterms:W3CDTF">2021-05-25T14:58:00Z</dcterms:modified>
</cp:coreProperties>
</file>