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sldIdLst>
    <p:sldId id="256" r:id="rId2"/>
    <p:sldId id="258" r:id="rId3"/>
  </p:sldIdLst>
  <p:sldSz cx="12192000" cy="6858000"/>
  <p:notesSz cx="7099300" cy="10234613"/>
  <p:embeddedFontLst>
    <p:embeddedFont>
      <p:font typeface="Century Gothic" panose="020B0502020202020204" pitchFamily="34" charset="0"/>
      <p:regular r:id="rId4"/>
      <p:bold r:id="rId5"/>
      <p:italic r:id="rId6"/>
      <p:boldItalic r:id="rId7"/>
    </p:embeddedFont>
    <p:embeddedFont>
      <p:font typeface="Rivina TC Pen" pitchFamily="50" charset="0"/>
      <p:regular r:id="rId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heme" Target="theme/theme1.xml"/><Relationship Id="rId5" Type="http://schemas.openxmlformats.org/officeDocument/2006/relationships/font" Target="fonts/font2.fntdata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3B83D4C-92EC-4C3B-A993-C95E17AC2BA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544175" y="1317625"/>
            <a:ext cx="914400" cy="91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6" name="Picture 5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47E16190-8B51-4BEF-9B5A-015BD4230D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9679" t="34006" r="34492" b="2970"/>
          <a:stretch/>
        </p:blipFill>
        <p:spPr>
          <a:xfrm>
            <a:off x="10310758" y="390425"/>
            <a:ext cx="1381234" cy="204092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332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8DC90E7-4F04-4E6D-868B-87BC9A8E1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7022757" cy="129302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E2FDB57C-8FEE-492F-9D87-0235A30A71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9679" t="34006" r="34492" b="2970"/>
          <a:stretch/>
        </p:blipFill>
        <p:spPr>
          <a:xfrm>
            <a:off x="10310758" y="390425"/>
            <a:ext cx="1381234" cy="204092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7022757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282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FF2AE-8E6D-4920-A6FD-BED755FB16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6600" dirty="0">
                <a:latin typeface="Rivina TC Pen" pitchFamily="50" charset="0"/>
              </a:rPr>
              <a:t>Catholics ~ Children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74623E-710D-4210-87AF-5CC951D9CD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Challenge 7</a:t>
            </a:r>
          </a:p>
        </p:txBody>
      </p:sp>
      <p:pic>
        <p:nvPicPr>
          <p:cNvPr id="4" name="Content Placeholder 7" descr="A picture containing toy, LEGO&#10;&#10;Description automatically generated">
            <a:extLst>
              <a:ext uri="{FF2B5EF4-FFF2-40B4-BE49-F238E27FC236}">
                <a16:creationId xmlns:a16="http://schemas.microsoft.com/office/drawing/2014/main" id="{8348459C-1A26-4906-870A-0D954F8667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6881" y="4251499"/>
            <a:ext cx="2998238" cy="221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7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F5FDA-B9B1-45CA-8501-72F489D03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Challenge 7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1B56686-A9D1-4D29-9991-6D22C5231B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3700" dirty="0"/>
              <a:t>Life of Jesus</a:t>
            </a:r>
          </a:p>
          <a:p>
            <a:endParaRPr lang="en-GB" dirty="0"/>
          </a:p>
          <a:p>
            <a:r>
              <a:rPr lang="en-GB" dirty="0"/>
              <a:t>Create a storyboard about the life of Jesus: birth, life</a:t>
            </a:r>
            <a:r>
              <a:rPr lang="en-GB"/>
              <a:t>, death 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7634248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roduction and Outline" id="{F7AC0762-8C3D-425F-BF06-930F03B65DD0}" vid="{E2DD71E3-2B1C-48BF-94DA-18C489180B7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26428C49615143BE8230498DF89BBE" ma:contentTypeVersion="10" ma:contentTypeDescription="Create a new document." ma:contentTypeScope="" ma:versionID="0cf3bfbbe4e1f90152c4db0db0939444">
  <xsd:schema xmlns:xsd="http://www.w3.org/2001/XMLSchema" xmlns:xs="http://www.w3.org/2001/XMLSchema" xmlns:p="http://schemas.microsoft.com/office/2006/metadata/properties" xmlns:ns2="3daa3796-40a0-4fe0-acc9-e99f93d22791" targetNamespace="http://schemas.microsoft.com/office/2006/metadata/properties" ma:root="true" ma:fieldsID="4e91eb12b942c84c733aa8c34f3dde52" ns2:_="">
    <xsd:import namespace="3daa3796-40a0-4fe0-acc9-e99f93d227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aa3796-40a0-4fe0-acc9-e99f93d227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C1614F7-4B27-4B42-8ADE-C83E31C22D78}"/>
</file>

<file path=customXml/itemProps2.xml><?xml version="1.0" encoding="utf-8"?>
<ds:datastoreItem xmlns:ds="http://schemas.openxmlformats.org/officeDocument/2006/customXml" ds:itemID="{E88B8FE6-4F6E-4A81-B9A6-E21E68EC00B2}"/>
</file>

<file path=customXml/itemProps3.xml><?xml version="1.0" encoding="utf-8"?>
<ds:datastoreItem xmlns:ds="http://schemas.openxmlformats.org/officeDocument/2006/customXml" ds:itemID="{DCF14976-3E4B-490D-9A9F-81707A667095}"/>
</file>

<file path=docProps/app.xml><?xml version="1.0" encoding="utf-8"?>
<Properties xmlns="http://schemas.openxmlformats.org/officeDocument/2006/extended-properties" xmlns:vt="http://schemas.openxmlformats.org/officeDocument/2006/docPropsVTypes">
  <Template>Catholics Women</Template>
  <TotalTime>210</TotalTime>
  <Words>25</Words>
  <Application>Microsoft Office PowerPoint</Application>
  <PresentationFormat>Widescreen</PresentationFormat>
  <Paragraphs>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Century Gothic</vt:lpstr>
      <vt:lpstr>Arial</vt:lpstr>
      <vt:lpstr>Rivina TC Pen</vt:lpstr>
      <vt:lpstr>Vapor Trail</vt:lpstr>
      <vt:lpstr>Catholics ~ Children</vt:lpstr>
      <vt:lpstr>Challenge 7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Catholics ~ WOMEN</dc:title>
  <dc:creator>Jon and Sam</dc:creator>
  <cp:lastModifiedBy>Jon and Sam</cp:lastModifiedBy>
  <cp:revision>12</cp:revision>
  <cp:lastPrinted>2020-01-06T13:18:52Z</cp:lastPrinted>
  <dcterms:created xsi:type="dcterms:W3CDTF">2019-12-03T08:38:45Z</dcterms:created>
  <dcterms:modified xsi:type="dcterms:W3CDTF">2020-01-06T13:30:42Z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0x010100BD26428C49615143BE8230498DF89BBE</vt:lpwstr>
  </property>
</Properties>
</file>