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197"/>
  </p:normalViewPr>
  <p:slideViewPr>
    <p:cSldViewPr snapToGrid="0" snapToObjects="1">
      <p:cViewPr varScale="1">
        <p:scale>
          <a:sx n="119" d="100"/>
          <a:sy n="119" d="100"/>
        </p:scale>
        <p:origin x="216" y="3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D08018-4925-FD4E-A09E-E7C9E4D647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89D25C-013D-A246-92DA-2DA8FC514C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93EE70-F1FB-6240-AFB1-695A210985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7E5F2-1646-2240-A83D-6CF1A0BA2A8E}" type="datetimeFigureOut">
              <a:rPr lang="en-US" smtClean="0"/>
              <a:t>5/25/21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E857A-6515-1E4B-90DA-A60046021A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8FD1E8-1E0C-924A-A445-61A825609C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5973A-B2DF-4341-8A87-7F34B3A51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124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7B5B2B-B49A-F549-B8EE-C3A16E7686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AE4D47-4D9B-274E-98EB-02B2FEB888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3F3FDD-A8BE-0E45-A540-43ACCF4C8D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7E5F2-1646-2240-A83D-6CF1A0BA2A8E}" type="datetimeFigureOut">
              <a:rPr lang="en-US" smtClean="0"/>
              <a:t>5/25/21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1F5FBA-221A-D44F-8D9E-2A42ACA241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BA51CB-2945-694F-B3C7-0E0F7AC05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5973A-B2DF-4341-8A87-7F34B3A51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3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DCC6944-1259-A54E-9CAB-E96A0DCE24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783B50-6AC7-5E4A-AEBC-590D2FD28F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C249A7-1749-2A4C-B625-AD3F0C46F2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7E5F2-1646-2240-A83D-6CF1A0BA2A8E}" type="datetimeFigureOut">
              <a:rPr lang="en-US" smtClean="0"/>
              <a:t>5/25/21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B4C8F-7891-6D47-AC83-DDB7AD0C4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3343AA-B371-EC44-8C2E-1EE12C331D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5973A-B2DF-4341-8A87-7F34B3A51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592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DB9EB8-09E4-3142-8574-73D168A855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6D47D8-D52B-B040-A8DA-BA2AED13C7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08780E-B4EF-474A-A045-442065E22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7E5F2-1646-2240-A83D-6CF1A0BA2A8E}" type="datetimeFigureOut">
              <a:rPr lang="en-US" smtClean="0"/>
              <a:t>5/25/21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471DA-7668-9A4F-A198-8DE8F1CCA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85A60C-ABE4-7742-9CEC-640E60891D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5973A-B2DF-4341-8A87-7F34B3A51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709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B4138F-E8D8-8848-A626-DF30825979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E9B705-3B79-C14A-B142-B755ADF36F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403300-73C8-1146-A1BD-2163CC0731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7E5F2-1646-2240-A83D-6CF1A0BA2A8E}" type="datetimeFigureOut">
              <a:rPr lang="en-US" smtClean="0"/>
              <a:t>5/25/21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BAC24C-542B-C24D-BE6D-8ED3D8B55C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EA36ED-211D-6242-9D10-F8BDFE480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5973A-B2DF-4341-8A87-7F34B3A51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925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662127-569F-B645-8231-8996EC63AF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D06086-C248-0341-9283-F56E9EA502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4EEB91-7DEA-7C41-AE18-8EC0CC0019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4FFE1E-196A-6E43-A2EB-D16B36846E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7E5F2-1646-2240-A83D-6CF1A0BA2A8E}" type="datetimeFigureOut">
              <a:rPr lang="en-US" smtClean="0"/>
              <a:t>5/25/21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94C56A-E246-544D-8C45-5DB90DBEE9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CC36B2-E7EB-BD43-A85C-763E675A6F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5973A-B2DF-4341-8A87-7F34B3A51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789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A2D661-CC9C-894C-A833-5D3EA3882F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54D817-1A39-E340-9E68-90B3850AD0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33018D-3A4B-E44E-BAF4-967CFEDAAC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370B764-8797-1F4A-8870-113AB9CA81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AA54E23-435E-2A4D-9250-D3012C3CEE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C09F52D-0E7E-7E40-AB95-D88D95F178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7E5F2-1646-2240-A83D-6CF1A0BA2A8E}" type="datetimeFigureOut">
              <a:rPr lang="en-US" smtClean="0"/>
              <a:t>5/25/21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CA7E3D6-4D6E-DA47-9FF6-ED83203F1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28735FA-064D-A84E-AE44-F0C450B17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5973A-B2DF-4341-8A87-7F34B3A51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592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6B7801-5888-7342-B430-5C5B8009E0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968F324-573C-2A4A-9E74-59D6DD8060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7E5F2-1646-2240-A83D-6CF1A0BA2A8E}" type="datetimeFigureOut">
              <a:rPr lang="en-US" smtClean="0"/>
              <a:t>5/25/21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4087105-9061-2B40-8785-0F3913260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E8483C-EA75-2C4A-A5F0-EDA5FA4F0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5973A-B2DF-4341-8A87-7F34B3A51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104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E8FC164-CF2D-0342-825B-6DA96A48D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7E5F2-1646-2240-A83D-6CF1A0BA2A8E}" type="datetimeFigureOut">
              <a:rPr lang="en-US" smtClean="0"/>
              <a:t>5/25/21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DBD5BC3-2CA3-B04D-8519-36A213808B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7BD8D3-831F-1145-8016-BCFD476DD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5973A-B2DF-4341-8A87-7F34B3A51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311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DD4EB3-2A90-6446-B5DA-31685F5807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999DE5-EE13-0A4B-95DF-049C3C16BE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7C7B6F-F224-0348-AA02-5466390FF9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46FDF8-E9EB-5E41-A256-6A98801139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7E5F2-1646-2240-A83D-6CF1A0BA2A8E}" type="datetimeFigureOut">
              <a:rPr lang="en-US" smtClean="0"/>
              <a:t>5/25/21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118677-572E-0948-B900-CABA88E522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CDFD84-AD02-5443-9550-9B44CE9E5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5973A-B2DF-4341-8A87-7F34B3A51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048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26D553-2CE7-3241-BF08-A008C8ED9E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2A948D8-C8C9-B44C-B86D-BA9CCFAE00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36D6A0-3D75-B445-8BE3-8BFAD3649D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5E6F55-A8C1-E741-B48C-926AA1486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7E5F2-1646-2240-A83D-6CF1A0BA2A8E}" type="datetimeFigureOut">
              <a:rPr lang="en-US" smtClean="0"/>
              <a:t>5/25/21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0AD0A0-701E-8744-BAD3-7537510A52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88EC5D-B45A-C245-989A-2BE2BC942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5973A-B2DF-4341-8A87-7F34B3A51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778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F4429C6-9BBB-5F4F-88A0-3CA9D8EC5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EACBA8-13AD-2D4E-91CF-A941B112FF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1B3303-441C-F249-B68F-0F0CF6643C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97E5F2-1646-2240-A83D-6CF1A0BA2A8E}" type="datetimeFigureOut">
              <a:rPr lang="en-US" smtClean="0"/>
              <a:t>5/25/21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8583AB-CC80-A44A-8B43-0F363AA416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F7443-3FD3-DF45-B582-9D8D66B67C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25973A-B2DF-4341-8A87-7F34B3A51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504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BADF36-EA8B-CF46-BCDA-E1F3FA944F2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1737CD-236F-3847-9773-2567B84B36B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E9ED378-B434-FD44-8D44-5531340515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2000" cy="6867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59147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50E9DD-9D74-8049-BD79-6FFE56CA4C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CE306D6-0B98-5445-98AD-3E494D9C561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1" y="0"/>
            <a:ext cx="12174279" cy="6858000"/>
          </a:xfrm>
        </p:spPr>
      </p:pic>
    </p:spTree>
    <p:extLst>
      <p:ext uri="{BB962C8B-B14F-4D97-AF65-F5344CB8AC3E}">
        <p14:creationId xmlns:p14="http://schemas.microsoft.com/office/powerpoint/2010/main" val="33689659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Tracey Francis</dc:creator>
  <cp:lastModifiedBy>Tracey Francis</cp:lastModifiedBy>
  <cp:revision>1</cp:revision>
  <dcterms:created xsi:type="dcterms:W3CDTF">2021-05-25T15:11:36Z</dcterms:created>
  <dcterms:modified xsi:type="dcterms:W3CDTF">2021-05-25T15:13:01Z</dcterms:modified>
</cp:coreProperties>
</file>