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8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Are Lenten traditions still relevant? </a:t>
            </a:r>
            <a:br>
              <a:rPr lang="en-GB" sz="3700" dirty="0"/>
            </a:br>
            <a:r>
              <a:rPr lang="en-GB" sz="3700" dirty="0"/>
              <a:t>(e.g. Lenten Array, </a:t>
            </a:r>
            <a:r>
              <a:rPr lang="en-GB" sz="3700" dirty="0" err="1"/>
              <a:t>Ashing</a:t>
            </a:r>
            <a:r>
              <a:rPr lang="en-GB" sz="3700" dirty="0"/>
              <a:t>.)</a:t>
            </a:r>
          </a:p>
          <a:p>
            <a:endParaRPr lang="en-GB" dirty="0"/>
          </a:p>
          <a:p>
            <a:r>
              <a:rPr lang="en-GB" dirty="0"/>
              <a:t>Arrange this as a class debate with two teams: one agreeing and one disagreeing.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CED768-AB0E-4378-9D39-163DA10A9FE3}"/>
</file>

<file path=customXml/itemProps2.xml><?xml version="1.0" encoding="utf-8"?>
<ds:datastoreItem xmlns:ds="http://schemas.openxmlformats.org/officeDocument/2006/customXml" ds:itemID="{22C2F0CC-27EA-4BCC-85D9-3F2989507302}"/>
</file>

<file path=customXml/itemProps3.xml><?xml version="1.0" encoding="utf-8"?>
<ds:datastoreItem xmlns:ds="http://schemas.openxmlformats.org/officeDocument/2006/customXml" ds:itemID="{91622117-B618-451B-AAE1-08C68C79D8CC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221</TotalTime>
  <Words>40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13</cp:revision>
  <cp:lastPrinted>2020-01-06T13:31:03Z</cp:lastPrinted>
  <dcterms:created xsi:type="dcterms:W3CDTF">2019-12-03T08:38:45Z</dcterms:created>
  <dcterms:modified xsi:type="dcterms:W3CDTF">2020-01-06T13:41:25Z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