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38164-0241-0D4C-8C88-1D2FCEB52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1AD23-B720-DB4A-A13C-B91BEF9B9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8541D-0643-9147-A98C-C33F23A4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737E8-A186-CA41-B362-1B4E73C9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7FC71-80BE-DD4E-879B-E4A26376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3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3F7D-8E23-C64A-8418-A561F45E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6197F-D729-4D49-8F88-EC96A7DB0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5B7AE-857B-EA47-916D-E6F5A46F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4528-45F2-9E4F-86B5-7030F5C7C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686F6-F99A-0B4E-8749-BA901A3B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1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BB628-550F-FF48-BEA8-59905DA3B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49BCE-3A28-304B-BB52-2A3957165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B8353-0355-FC42-B167-85046775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4BC-76AF-9244-88EE-8CFE898D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2E48F-7A7F-4549-9D56-BA503DA5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0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DA4A-B388-6642-8413-B1726F3F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E2788-2E86-EC41-B043-1AC3C3E11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F48AE-80C7-4F49-9A8C-799114F4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4123-AB37-A94E-8773-5BDADC6A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29AED-3AA8-FC42-99A9-F7C73E57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5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83D6A-B36C-8045-94A6-C1FDD6CA4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F53EC-872B-6B46-8930-40E0FA070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BFAD2-5BDE-DF42-8316-4474A86A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5F449-CC9A-B34F-BDA0-3786D331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0CBC7-EF67-8A4F-87E4-68C41277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1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C177-6974-AF49-A8E6-4BC2D0DC1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AE05-C68E-4846-B44B-AF5F474BF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05CF-3AEB-7A40-8715-884806F81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D2C9F-091F-3E4F-9FE4-C1B21AE6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E9824-71F1-0146-9A64-DB25204EE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1EE2C-C9B8-C844-B577-6AE8859D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6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0E68-3695-F648-B895-834A917C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0DA41-9BC6-2B40-9504-C18B32AFB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108A9-F97B-E541-9059-97C1C68C5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821F8-3D47-E245-90D0-280F59F4F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0AD72-15A7-024A-9F32-E29ECF796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17EED-951B-1242-B1A9-B7C152F7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02E63-1C9F-634F-A7A1-1D7D7B95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5ED9E-BB29-D545-8701-7F636A3B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6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63D7-C487-1241-A213-C85FFE2C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770A8-DA9F-CD46-8610-173D2A60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CD2A0-11BF-964D-8526-645F86CF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A26C6-9C05-F543-8864-C1D0F0A97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2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5EEF7-EF3D-AE4A-916C-96C92874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8914B-304A-E94F-AB81-A77C276F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B5605-F4BC-4F40-86A7-612EF451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4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9EFE0-682D-9648-8EF7-2B6C4F7F7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B00C3-3D22-7744-9BFC-43439B590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9E19B-BEB4-5245-874F-587FF1FD6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7920A-ECE2-784A-A0DE-6BED64567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80DE4-A70C-2C4C-95E1-F1F08108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A165A-74CE-EB40-BF29-5B613701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8E4FB-250F-AF44-8C32-C1EBC4757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AF6D4E-558F-1243-9622-E91AEC1BA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5FA87-BBF0-8C40-A5DB-0D203294F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E86D1-323D-B648-AE33-6EDA62B4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1822C-0B59-EB4C-963F-43422511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0F69A-3328-0044-8907-3E4B9AE1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2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B23796-DF29-F24D-8EAF-2C968042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85524-09CE-5646-B476-76984CEAF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A7B08-D6E4-B944-820F-D090CA96D1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425B-FBAB-E240-B8E7-CA5E249AFBD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544D1-40A0-614B-8329-96D6418D6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BCE21-75CD-3041-9B55-E85C5718D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900F-8A59-1748-9E99-B1021ACA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6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E9CF-F2D9-EC45-AD97-2E5C33ACA6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B3330-2D55-474E-853E-1648E06B16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A49D51-B860-CF45-B869-C474BD082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21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AAFA-81B2-3A49-9951-924F525B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6C6F8F-8CC9-274C-8035-07BA783088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74279" cy="6858000"/>
          </a:xfrm>
        </p:spPr>
      </p:pic>
    </p:spTree>
    <p:extLst>
      <p:ext uri="{BB962C8B-B14F-4D97-AF65-F5344CB8AC3E}">
        <p14:creationId xmlns:p14="http://schemas.microsoft.com/office/powerpoint/2010/main" val="351288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73A7-1BA4-964A-BC83-8741DC5D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03C147-6153-CA4A-BE31-F019B7DD1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94603"/>
          </a:xfrm>
        </p:spPr>
      </p:pic>
    </p:spTree>
    <p:extLst>
      <p:ext uri="{BB962C8B-B14F-4D97-AF65-F5344CB8AC3E}">
        <p14:creationId xmlns:p14="http://schemas.microsoft.com/office/powerpoint/2010/main" val="407032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2021-05-25T15:15:08Z</dcterms:created>
  <dcterms:modified xsi:type="dcterms:W3CDTF">2021-05-25T15:16:11Z</dcterms:modified>
</cp:coreProperties>
</file>