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9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9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Create a five day journal</a:t>
            </a:r>
          </a:p>
          <a:p>
            <a:endParaRPr lang="en-GB" dirty="0"/>
          </a:p>
          <a:p>
            <a:r>
              <a:rPr lang="en-GB" dirty="0"/>
              <a:t>Create a five day journal of things which you have done which have had a positive impact on other people.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683550-60ED-4685-9A13-6E173F014011}"/>
</file>

<file path=customXml/itemProps2.xml><?xml version="1.0" encoding="utf-8"?>
<ds:datastoreItem xmlns:ds="http://schemas.openxmlformats.org/officeDocument/2006/customXml" ds:itemID="{017BF947-ACB9-4F84-A45D-BF80AE97AD19}"/>
</file>

<file path=customXml/itemProps3.xml><?xml version="1.0" encoding="utf-8"?>
<ds:datastoreItem xmlns:ds="http://schemas.openxmlformats.org/officeDocument/2006/customXml" ds:itemID="{B40634E3-2223-4277-B786-6FC091BE8D77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237</TotalTime>
  <Words>33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14</cp:revision>
  <cp:lastPrinted>2020-01-06T13:48:42Z</cp:lastPrinted>
  <dcterms:created xsi:type="dcterms:W3CDTF">2019-12-03T08:38:45Z</dcterms:created>
  <dcterms:modified xsi:type="dcterms:W3CDTF">2020-01-06T13:57:51Z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