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7099300" cy="10234613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Rivina TC Pen" pitchFamily="50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6677953-A23C-4352-B22E-9EFF1A57D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Introduction </a:t>
            </a:r>
            <a:r>
              <a:rPr lang="en-GB"/>
              <a:t>&amp; Outline</a:t>
            </a:r>
            <a:endParaRPr lang="en-GB" dirty="0"/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Programme Outline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/>
          <a:lstStyle/>
          <a:p>
            <a:r>
              <a:rPr lang="en-GB" dirty="0"/>
              <a:t>Think about the work of the Priest in the video. </a:t>
            </a:r>
          </a:p>
          <a:p>
            <a:endParaRPr lang="en-GB" dirty="0"/>
          </a:p>
          <a:p>
            <a:r>
              <a:rPr lang="en-GB" dirty="0"/>
              <a:t>How hard a job do you think it is for a man to do this?</a:t>
            </a:r>
          </a:p>
          <a:p>
            <a:endParaRPr lang="en-GB" dirty="0"/>
          </a:p>
          <a:p>
            <a:r>
              <a:rPr lang="en-GB" dirty="0"/>
              <a:t>Why do you think someone would take on the work of a priest?</a:t>
            </a:r>
          </a:p>
        </p:txBody>
      </p:sp>
    </p:spTree>
    <p:extLst>
      <p:ext uri="{BB962C8B-B14F-4D97-AF65-F5344CB8AC3E}">
        <p14:creationId xmlns:p14="http://schemas.microsoft.com/office/powerpoint/2010/main" val="381778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Programme Outline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/>
          <a:lstStyle/>
          <a:p>
            <a:r>
              <a:rPr lang="en-GB" dirty="0"/>
              <a:t>Write an essay in which you discuss:</a:t>
            </a:r>
          </a:p>
          <a:p>
            <a:endParaRPr lang="en-GB" dirty="0"/>
          </a:p>
          <a:p>
            <a:pPr lvl="1"/>
            <a:r>
              <a:rPr lang="en-GB" sz="2200" dirty="0"/>
              <a:t>The possible rewards of being a Catholic Priest</a:t>
            </a:r>
          </a:p>
          <a:p>
            <a:pPr lvl="1"/>
            <a:endParaRPr lang="en-GB" sz="2200" dirty="0"/>
          </a:p>
          <a:p>
            <a:pPr lvl="1"/>
            <a:r>
              <a:rPr lang="en-GB" sz="2200"/>
              <a:t>The </a:t>
            </a:r>
            <a:r>
              <a:rPr lang="en-GB" sz="2200" dirty="0"/>
              <a:t>possible hardships and challenges of being a Catholic Priest.</a:t>
            </a:r>
          </a:p>
        </p:txBody>
      </p:sp>
    </p:spTree>
    <p:extLst>
      <p:ext uri="{BB962C8B-B14F-4D97-AF65-F5344CB8AC3E}">
        <p14:creationId xmlns:p14="http://schemas.microsoft.com/office/powerpoint/2010/main" val="82660418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1586071-0887-44BA-A631-957A76AC4F64}" vid="{97EBE293-5CF5-4892-A675-879688F309E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0EC321-A2B7-4732-A6B0-3E3E9986937A}"/>
</file>

<file path=customXml/itemProps2.xml><?xml version="1.0" encoding="utf-8"?>
<ds:datastoreItem xmlns:ds="http://schemas.openxmlformats.org/officeDocument/2006/customXml" ds:itemID="{B6D86C19-E73A-450C-B6A5-580DDB7A8C1B}"/>
</file>

<file path=customXml/itemProps3.xml><?xml version="1.0" encoding="utf-8"?>
<ds:datastoreItem xmlns:ds="http://schemas.openxmlformats.org/officeDocument/2006/customXml" ds:itemID="{CF49332A-7FD8-49A0-9FA7-CBEBD983FA75}"/>
</file>

<file path=docProps/app.xml><?xml version="1.0" encoding="utf-8"?>
<Properties xmlns="http://schemas.openxmlformats.org/officeDocument/2006/extended-properties" xmlns:vt="http://schemas.openxmlformats.org/officeDocument/2006/docPropsVTypes">
  <Template>Children - Template</Template>
  <TotalTime>4</TotalTime>
  <Words>78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Rivina TC Pen</vt:lpstr>
      <vt:lpstr>Century Gothic</vt:lpstr>
      <vt:lpstr>Arial</vt:lpstr>
      <vt:lpstr>Vapor Trail</vt:lpstr>
      <vt:lpstr>Catholics ~ Children</vt:lpstr>
      <vt:lpstr>Programme Outline</vt:lpstr>
      <vt:lpstr>Programme 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Children</dc:title>
  <dc:creator>Jon and Sam</dc:creator>
  <cp:lastModifiedBy>Jon and Sam</cp:lastModifiedBy>
  <cp:revision>1</cp:revision>
  <cp:lastPrinted>2019-06-11T11:08:22Z</cp:lastPrinted>
  <dcterms:created xsi:type="dcterms:W3CDTF">2020-01-08T12:23:54Z</dcterms:created>
  <dcterms:modified xsi:type="dcterms:W3CDTF">2020-01-08T12:28:00Z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