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A984F0B-F302-0545-969C-56E88608A702}" v="3" dt="2021-05-20T10:52:24.7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6327"/>
  </p:normalViewPr>
  <p:slideViewPr>
    <p:cSldViewPr snapToGrid="0" snapToObjects="1">
      <p:cViewPr varScale="1">
        <p:scale>
          <a:sx n="102" d="100"/>
          <a:sy n="102" d="100"/>
        </p:scale>
        <p:origin x="19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2.xml"/><Relationship Id="rId5" Type="http://schemas.openxmlformats.org/officeDocument/2006/relationships/presProps" Target="presProps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A8E2DC-CB02-1E43-A54D-1CF9A0C60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0D3F71-BFBC-3244-8AF7-AF6E955885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0B981-6114-A04C-AC8E-EAD4A0B91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E947-462F-6A48-B9E5-0DFD1537638B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CCCE-A8B9-AC4A-B3BF-56A6F74F0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E5D94A-C550-3042-8648-20EB3ED25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AAFE4-0660-1241-99B0-D130E122A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48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7B29A-4318-184C-9BCB-E7995CBF1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0ABBC0B-6370-5644-94B8-E3D0226391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63EDBD-AA33-6847-941D-E54312BBD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E947-462F-6A48-B9E5-0DFD1537638B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722892-22A0-1149-86AB-44C7F95F70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12302-E59E-0D48-8467-02D219105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AAFE4-0660-1241-99B0-D130E122A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08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7F5D4-7F32-B246-9B98-FEFD65ADD7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888B1D-C86E-0045-AD77-D70EE86BB8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BECD1-73D1-3343-9855-A2A33FE0D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E947-462F-6A48-B9E5-0DFD1537638B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A1C96E-7629-8344-9823-10A9D74D3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18D82-E923-3E45-A7C5-17225F286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AAFE4-0660-1241-99B0-D130E122A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903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EE3942-C6F8-F640-BA50-54799A7FE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504EF-98B1-AD43-A6D6-732F58FC61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C6FDFB-FE33-9145-890C-DF5B9DBF4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E947-462F-6A48-B9E5-0DFD1537638B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D30A3E-4BD0-2840-9A6B-D06BCE5BC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66E39-7D36-FD40-A501-1F9E15E040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AAFE4-0660-1241-99B0-D130E122A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936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7A9E3-30A7-D948-AD83-AFD5A3668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C6A65F-F6A3-5541-AEDC-4276DB343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A93C88-08C9-CF44-8EDA-84ECA6CDA6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E947-462F-6A48-B9E5-0DFD1537638B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8B44E8-A91E-A448-834D-EBED5E05E3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62B71-76F6-9746-8E72-58E2642E0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AAFE4-0660-1241-99B0-D130E122A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48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30AE3-7604-B34A-8242-696F04154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A591F-BBAD-EB4D-A907-7E0EA140E55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1A2926-94BF-D644-A531-79E9F6133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EBB2A6-2DBE-7244-8673-8421A54A1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E947-462F-6A48-B9E5-0DFD1537638B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AC9BF-6B0E-144A-BE28-1178F76645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1A4BBD-0C8C-A947-A204-2AFB3227E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AAFE4-0660-1241-99B0-D130E122A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25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C6E64-520B-494F-BAD1-08501A0BE1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36767-E5A2-4C4E-A53E-3CEF5FDB90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63F2F3-D29B-6C44-810D-9B95AB34B6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300338-5018-AE46-9000-FB1D7B8ED8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26010E-7A3B-2B42-B2A9-2C6976E881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649CDD-8BE3-A949-9523-3C8FA3250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E947-462F-6A48-B9E5-0DFD1537638B}" type="datetimeFigureOut">
              <a:rPr lang="en-US" smtClean="0"/>
              <a:t>5/20/21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690F4C-ABA4-FA46-8B34-00E72739D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B51632-4A6F-834D-A898-26AD8255D4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AAFE4-0660-1241-99B0-D130E122A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34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53705A-0031-8142-9C94-3E715D1F91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8BD95-6A53-3548-8562-24C301D22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E947-462F-6A48-B9E5-0DFD1537638B}" type="datetimeFigureOut">
              <a:rPr lang="en-US" smtClean="0"/>
              <a:t>5/20/21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D655B9-1553-B640-806E-73FDE8BF7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2B7128-AB28-FD40-B75C-000EB8332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AAFE4-0660-1241-99B0-D130E122A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6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2731C6-8888-BD45-8481-D25994FEE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E947-462F-6A48-B9E5-0DFD1537638B}" type="datetimeFigureOut">
              <a:rPr lang="en-US" smtClean="0"/>
              <a:t>5/20/21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0F9CCD-546C-8E47-85A4-2B2E97C88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0EFDCC-12D3-8A41-95BA-CB4194C0D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AAFE4-0660-1241-99B0-D130E122A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133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8F114-EF41-7B42-A918-0E91BD51D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4CE97F-91CA-9145-AB7E-D74FEB869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EE74D5-EA3A-E44E-AC5C-E321FE1B0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6DFB48-101E-E140-8AF9-88297C106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E947-462F-6A48-B9E5-0DFD1537638B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1067E-D64E-634A-A786-C685001A2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DDAA3-932B-7049-A07F-1B4583FEE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AAFE4-0660-1241-99B0-D130E122A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964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DB06E-1A01-0741-ACB2-E0A9D08C3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1117F9A-3C1A-194F-8412-BBB765D28D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C0207-1BEB-F94F-B7F9-A3B335C1B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C9FC8-580B-4A45-86CB-BD72F6C3B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78E947-462F-6A48-B9E5-0DFD1537638B}" type="datetimeFigureOut">
              <a:rPr lang="en-US" smtClean="0"/>
              <a:t>5/20/21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5B97EA-0A51-434B-A696-90DFE4CD5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DF412-4578-7B4D-B569-9E3366500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AAFE4-0660-1241-99B0-D130E122A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006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AB66FE-4EEF-FB4D-A448-654298E23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1A3E71-9E98-1246-A1AB-D039FB9B7C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2254F7-C424-4649-A7E2-192ABA709D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8E947-462F-6A48-B9E5-0DFD1537638B}" type="datetimeFigureOut">
              <a:rPr lang="en-US" smtClean="0"/>
              <a:t>5/20/21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7C0697-DCD7-8A4C-8A9B-ECEAEBF19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140AEF-9082-4D48-ACC8-191D87B20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AAFE4-0660-1241-99B0-D130E122A1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566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ED889-D24C-2C4A-8DEA-2C08FCF9ADD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CFB679-9D00-914B-8B7F-05450C07F11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6A2214-3B05-0A43-A4EA-E71255230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715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12371-9E2A-3F4D-B186-31EB17FDA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3DAE69A-9084-1A46-9980-8C630BAFC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93297"/>
          </a:xfrm>
        </p:spPr>
      </p:pic>
    </p:spTree>
    <p:extLst>
      <p:ext uri="{BB962C8B-B14F-4D97-AF65-F5344CB8AC3E}">
        <p14:creationId xmlns:p14="http://schemas.microsoft.com/office/powerpoint/2010/main" val="3927188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ACCF0-E9E7-5D41-B082-1E6BBEB8C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E70294-EBAC-1345-9B02-23BD6D3E22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"/>
            <a:ext cx="12192000" cy="6860493"/>
          </a:xfrm>
        </p:spPr>
      </p:pic>
    </p:spTree>
    <p:extLst>
      <p:ext uri="{BB962C8B-B14F-4D97-AF65-F5344CB8AC3E}">
        <p14:creationId xmlns:p14="http://schemas.microsoft.com/office/powerpoint/2010/main" val="884538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26428C49615143BE8230498DF89BBE" ma:contentTypeVersion="10" ma:contentTypeDescription="Create a new document." ma:contentTypeScope="" ma:versionID="0cf3bfbbe4e1f90152c4db0db0939444">
  <xsd:schema xmlns:xsd="http://www.w3.org/2001/XMLSchema" xmlns:xs="http://www.w3.org/2001/XMLSchema" xmlns:p="http://schemas.microsoft.com/office/2006/metadata/properties" xmlns:ns2="3daa3796-40a0-4fe0-acc9-e99f93d22791" targetNamespace="http://schemas.microsoft.com/office/2006/metadata/properties" ma:root="true" ma:fieldsID="4e91eb12b942c84c733aa8c34f3dde52" ns2:_="">
    <xsd:import namespace="3daa3796-40a0-4fe0-acc9-e99f93d227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aa3796-40a0-4fe0-acc9-e99f93d2279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06556B2-144A-44B3-BFCA-8DAE883724DF}"/>
</file>

<file path=customXml/itemProps2.xml><?xml version="1.0" encoding="utf-8"?>
<ds:datastoreItem xmlns:ds="http://schemas.openxmlformats.org/officeDocument/2006/customXml" ds:itemID="{978F6060-1710-4101-BB81-3B4D2982ACB8}"/>
</file>

<file path=customXml/itemProps3.xml><?xml version="1.0" encoding="utf-8"?>
<ds:datastoreItem xmlns:ds="http://schemas.openxmlformats.org/officeDocument/2006/customXml" ds:itemID="{286A5A98-A198-482B-8375-A4C3BDCE77ED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Macintosh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Tracey Francis</dc:creator>
  <cp:lastModifiedBy>Tracey Francis</cp:lastModifiedBy>
  <cp:revision>1</cp:revision>
  <dcterms:created xsi:type="dcterms:W3CDTF">2021-05-20T10:50:16Z</dcterms:created>
  <dcterms:modified xsi:type="dcterms:W3CDTF">2021-05-20T10:52:54Z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0x010100BD26428C49615143BE8230498DF89BBE</vt:lpwstr>
  </property>
</Properties>
</file>