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5BD7E-441F-4279-980C-42D77CA3C4D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2AF68-2093-4C93-970F-F0581C08E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5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A2AF68-2093-4C93-970F-F0581C08E3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838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A2AF68-2093-4C93-970F-F0581C08E3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7E5B5-1C3B-403D-BE63-F83BA7869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70CE16-6B8E-4B17-98BE-420BBF112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B50BF-7628-476C-81BA-FC941D30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136-BD4F-4F1B-9909-9F01C3C4862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D4D91-51AF-47D8-B5F3-1CB0F275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25FD5-30D1-439A-BE4A-B51DC3AC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F505-9B38-43A5-93AA-650C00F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98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5C40-1957-4F52-A227-B3C8BEE77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8D082F-8EA3-44C7-B03B-DC57D3ED2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DCCF-CF4E-48D5-8389-1B1C63FD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136-BD4F-4F1B-9909-9F01C3C4862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2E771-3E84-46AA-ACD3-7ACE9774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1EEDD-15E0-4253-A3D8-9E7CA9B98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F505-9B38-43A5-93AA-650C00F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7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714E03-4F94-4CDC-BD5F-5E6627900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2DB2C2-DFA5-4985-A8C8-392987665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62F54-7014-44C9-8054-127CFEF3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136-BD4F-4F1B-9909-9F01C3C4862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7F427-B955-4E4A-A4F6-9DD5F36B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24C03-2674-4AAB-A833-62B611D6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F505-9B38-43A5-93AA-650C00F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2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CC45-96B6-417D-AC71-A9FE96A6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95243-E540-4402-90A4-102FC4160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EB0F5-4EC1-4FB9-A82A-E829D4B17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136-BD4F-4F1B-9909-9F01C3C4862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B6BAE-2A8F-4E5D-9A23-8B2EA2382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AB230-B51E-4EA3-96DF-762F105C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F505-9B38-43A5-93AA-650C00F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14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69F4-8E6C-49EB-BCAE-9A7321B1C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10D4-76D7-41DF-A077-092FFBB8B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C7490-960B-41A3-9833-F16252A43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136-BD4F-4F1B-9909-9F01C3C4862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DAC4D-5FA4-4843-9BAB-6FA791E6F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A45E1-C6A3-4BAA-87CE-AD37A4EC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F505-9B38-43A5-93AA-650C00F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03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22312-DD80-4898-8E3F-5F4FFACC4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F0E1-EC15-4489-B4F5-B434ACF0D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24E577-A4CF-4A46-874D-C7EB0DBFA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52A72-599C-4ABA-BE87-FF89C378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136-BD4F-4F1B-9909-9F01C3C4862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0B1EB-23A2-4AA6-9910-9B4F040A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E67C0-0287-4B0D-B424-A8D112DD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F505-9B38-43A5-93AA-650C00F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56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68F9F-F728-45D5-938C-B9105D0AE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652A1-4597-4329-BA17-C18F13ADD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C81E9-748D-4EC5-AF1C-3B626658A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5650A6-E5E7-48BE-9110-259AB17BF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018319-47E9-4E0B-804B-5DBC44CD5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BC2C02-0328-4FBB-813B-4D28092F8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136-BD4F-4F1B-9909-9F01C3C4862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A6A0C-F85E-4F2C-81A1-107C4276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4F404F-65DF-417F-9EC6-9E762E598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F505-9B38-43A5-93AA-650C00F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46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BA38-C2A9-43C6-94D6-59644459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B573E-2551-4131-8B01-6966FA1E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136-BD4F-4F1B-9909-9F01C3C4862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10F10-3CF9-451B-80AD-037913F4C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49A2A-0EA2-4FE5-87D0-78943CF1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F505-9B38-43A5-93AA-650C00F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20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B7D3B9-CCC4-4C14-BCB7-4EEAE4E59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136-BD4F-4F1B-9909-9F01C3C4862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C4208-A15C-49FB-824F-58F5F4A9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6D781-EFB2-4F67-BA38-22CF7B0AD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F505-9B38-43A5-93AA-650C00F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1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5942-059C-4278-9FE7-FFCCC86C0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29BD2-9863-4CC2-B4CD-CB5BFF4F2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BF6896-C1A6-498C-9C1F-58E0D39E4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72C63-65C0-4B86-ADE1-31FA72485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136-BD4F-4F1B-9909-9F01C3C4862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7C489-556D-4EB1-8926-BDCEC716E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99C19-B72F-44E6-8B11-9978A731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F505-9B38-43A5-93AA-650C00F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0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BE58A-BB53-4E95-AF3E-9200BFC9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8D4C90-599A-4B0A-87E1-8B014594D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70193-DFDD-4611-9D14-AFE09E3B7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BFAB5-68A3-470C-B9CC-D74D42FD4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136-BD4F-4F1B-9909-9F01C3C4862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91255-5C33-4CD4-974E-8A1D6BA2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67E51-5F7D-4A69-B36D-82B1FD6E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F505-9B38-43A5-93AA-650C00F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1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3BD099-2E2C-45E7-A98A-F27A62E56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E0543-EF33-40B9-A4F6-A99828EBB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B60FA-59A5-43DA-9BAA-A9274B66D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F9136-BD4F-4F1B-9909-9F01C3C4862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8C2AA-77D1-42DB-9134-2108025D8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62B54-1521-4C94-9906-537F85DB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CF505-9B38-43A5-93AA-650C00F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97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525DB-E6F6-487A-99E5-A7C5BD75F7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Nation of Islam</a:t>
            </a:r>
            <a:endParaRPr lang="en-GB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79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ADD7F-C24A-4932-B582-FF08B8404626}"/>
              </a:ext>
            </a:extLst>
          </p:cNvPr>
          <p:cNvSpPr txBox="1"/>
          <p:nvPr/>
        </p:nvSpPr>
        <p:spPr>
          <a:xfrm>
            <a:off x="263565" y="256479"/>
            <a:ext cx="7408473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Many slaves were transported from </a:t>
            </a:r>
            <a:r>
              <a:rPr lang="en-US" sz="3600" dirty="0" err="1"/>
              <a:t>Ouidah</a:t>
            </a:r>
            <a:r>
              <a:rPr lang="en-US" sz="3600" dirty="0"/>
              <a:t>, in Benin. </a:t>
            </a:r>
          </a:p>
          <a:p>
            <a:r>
              <a:rPr lang="en-US" sz="3600" dirty="0"/>
              <a:t>They walked around the </a:t>
            </a:r>
            <a:r>
              <a:rPr lang="en-US" sz="3600" dirty="0" smtClean="0"/>
              <a:t>‘Tree </a:t>
            </a:r>
            <a:r>
              <a:rPr lang="en-US" sz="3600" dirty="0"/>
              <a:t>of </a:t>
            </a:r>
            <a:r>
              <a:rPr lang="en-US" sz="3600" dirty="0" smtClean="0"/>
              <a:t>Forgetfulness’. </a:t>
            </a:r>
          </a:p>
          <a:p>
            <a:r>
              <a:rPr lang="en-US" sz="3600" dirty="0" smtClean="0"/>
              <a:t>With </a:t>
            </a:r>
            <a:r>
              <a:rPr lang="en-US" sz="3600" dirty="0"/>
              <a:t>each step they said goodbye to something about themselves; their name, family, village, tribe, language, </a:t>
            </a:r>
            <a:r>
              <a:rPr lang="en-US" sz="3600" dirty="0" err="1"/>
              <a:t>etc</a:t>
            </a:r>
            <a:r>
              <a:rPr lang="en-US" sz="3600" dirty="0"/>
              <a:t>, so their new master received a blank slate.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41C10B-3D0E-474C-B300-9109D3947F58}"/>
              </a:ext>
            </a:extLst>
          </p:cNvPr>
          <p:cNvSpPr txBox="1"/>
          <p:nvPr/>
        </p:nvSpPr>
        <p:spPr>
          <a:xfrm>
            <a:off x="7831753" y="4144823"/>
            <a:ext cx="3798969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The tree no longer exists but a memorial to it now stands in </a:t>
            </a:r>
            <a:r>
              <a:rPr lang="en-US" sz="3600" dirty="0" err="1"/>
              <a:t>Ouidah</a:t>
            </a:r>
            <a:r>
              <a:rPr lang="en-US" sz="3600" dirty="0"/>
              <a:t>. 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3596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7521DD34-C6F2-4402-9A01-962807DB65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7E6CB-9EC8-44E2-ADFB-08188B648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756400" cy="96665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Nation of Islam Cards</a:t>
            </a:r>
            <a:endParaRPr lang="en-GB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26383-50B2-4FF4-A6F7-1C07C0E28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966656"/>
            <a:ext cx="6160908" cy="56794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Using the cards, answer these questions: </a:t>
            </a:r>
          </a:p>
          <a:p>
            <a:pPr marL="514350" indent="-514350">
              <a:buAutoNum type="arabicParenR"/>
            </a:pPr>
            <a:r>
              <a:rPr lang="en-US" sz="3200" dirty="0"/>
              <a:t>Connect events to these dates: 1930, 1946, 1964</a:t>
            </a:r>
          </a:p>
          <a:p>
            <a:pPr marL="514350" indent="-514350">
              <a:buAutoNum type="arabicParenR"/>
            </a:pPr>
            <a:r>
              <a:rPr lang="en-US" sz="3200" dirty="0"/>
              <a:t>How does Nation of Islam support African American Muslims? </a:t>
            </a:r>
          </a:p>
          <a:p>
            <a:pPr marL="514350" indent="-514350">
              <a:buAutoNum type="arabicParenR"/>
            </a:pPr>
            <a:r>
              <a:rPr lang="en-US" sz="3200" dirty="0"/>
              <a:t>Why did some Nation of Islam members argue black Americans should live separately? </a:t>
            </a:r>
          </a:p>
          <a:p>
            <a:pPr marL="514350" indent="-514350">
              <a:buAutoNum type="arabicParenR"/>
            </a:pPr>
            <a:r>
              <a:rPr lang="en-US" sz="3200" dirty="0"/>
              <a:t>What inspired Malcolm X to argue that black and white Americans should live together in harmony?</a:t>
            </a:r>
          </a:p>
          <a:p>
            <a:pPr marL="514350" indent="-514350">
              <a:buAutoNum type="arabicParenR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64371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BD22F7F-C046-4D33-833B-DEDCFF7F573D}"/>
              </a:ext>
            </a:extLst>
          </p:cNvPr>
          <p:cNvSpPr/>
          <p:nvPr/>
        </p:nvSpPr>
        <p:spPr>
          <a:xfrm>
            <a:off x="209595" y="370995"/>
            <a:ext cx="3636438" cy="16354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At high school Cassius Clay wanted to write an essay on ‘black Muslims’ but was not allowed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037E4-060A-4514-A48C-15E3897FF202}"/>
              </a:ext>
            </a:extLst>
          </p:cNvPr>
          <p:cNvSpPr txBox="1"/>
          <p:nvPr/>
        </p:nvSpPr>
        <p:spPr>
          <a:xfrm>
            <a:off x="4098755" y="1049903"/>
            <a:ext cx="36241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B050"/>
                </a:solidFill>
                <a:latin typeface="Arial Black" panose="020B0A04020102020204" pitchFamily="34" charset="0"/>
              </a:rPr>
              <a:t>What attracted Ali to Nation of Islam?</a:t>
            </a:r>
            <a:endParaRPr lang="en-GB" sz="48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E7A0A94-E812-4AAD-8D19-C39564B78974}"/>
              </a:ext>
            </a:extLst>
          </p:cNvPr>
          <p:cNvSpPr/>
          <p:nvPr/>
        </p:nvSpPr>
        <p:spPr>
          <a:xfrm>
            <a:off x="206540" y="4698437"/>
            <a:ext cx="3683735" cy="16354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Clay saw Malcolm X speak at a Nation of Islam rally and was impressed with his words</a:t>
            </a:r>
            <a:endParaRPr lang="en-GB" sz="24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DFF54B3-3595-4103-8ABA-D58B2D0C3551}"/>
              </a:ext>
            </a:extLst>
          </p:cNvPr>
          <p:cNvSpPr/>
          <p:nvPr/>
        </p:nvSpPr>
        <p:spPr>
          <a:xfrm>
            <a:off x="209595" y="2592659"/>
            <a:ext cx="3666580" cy="16354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Clay read Nation of Islam newspapers and told his wife the message made sense to him</a:t>
            </a:r>
            <a:endParaRPr lang="en-GB" sz="24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6A035FE-94D1-45E4-A2C0-388EBB7CACAB}"/>
              </a:ext>
            </a:extLst>
          </p:cNvPr>
          <p:cNvSpPr/>
          <p:nvPr/>
        </p:nvSpPr>
        <p:spPr>
          <a:xfrm>
            <a:off x="7931381" y="2182951"/>
            <a:ext cx="3777522" cy="43802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day after Clay won the Liston fight he announced, </a:t>
            </a:r>
            <a:r>
              <a:rPr lang="en-GB" sz="2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‘Cassius Clay is a slave name, I didn’t choose it and I don’t want it. I am Muhmmad Ali, a free name – it means beloved of God, and I insist people use it when they speak to me’. Malcolm X was with him. </a:t>
            </a:r>
            <a:endParaRPr lang="en-GB" sz="24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88E3B6C-B84D-4AB3-A737-93A92E971C47}"/>
              </a:ext>
            </a:extLst>
          </p:cNvPr>
          <p:cNvSpPr/>
          <p:nvPr/>
        </p:nvSpPr>
        <p:spPr>
          <a:xfrm>
            <a:off x="7931381" y="124891"/>
            <a:ext cx="3777522" cy="19130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Clay kept his involvement with Nation of Islam secret before his fight with Liston,  because it was viewed with suspicion.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9579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1" ma:contentTypeDescription="Create a new document." ma:contentTypeScope="" ma:versionID="bf317f0a9f59b98dc7dfb030c5912dc4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217f01c4865b384fb4e0ec6e85bafd24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9AC8F1-2415-44C9-AD00-D4E7D02D508B}"/>
</file>

<file path=customXml/itemProps2.xml><?xml version="1.0" encoding="utf-8"?>
<ds:datastoreItem xmlns:ds="http://schemas.openxmlformats.org/officeDocument/2006/customXml" ds:itemID="{CB5B9BD6-6819-4718-AE5B-7D4F25D26A9D}"/>
</file>

<file path=customXml/itemProps3.xml><?xml version="1.0" encoding="utf-8"?>
<ds:datastoreItem xmlns:ds="http://schemas.openxmlformats.org/officeDocument/2006/customXml" ds:itemID="{A968CCBB-9111-4709-B4C4-CED8FEA320FE}"/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280</Words>
  <Application>Microsoft Office PowerPoint</Application>
  <PresentationFormat>Widescreen</PresentationFormat>
  <Paragraphs>19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Nation of Islam</vt:lpstr>
      <vt:lpstr>PowerPoint Presentation</vt:lpstr>
      <vt:lpstr>Nation of Islam Cards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 of Islam</dc:title>
  <dc:creator>Kate Christopher</dc:creator>
  <cp:lastModifiedBy>Kate Christopher</cp:lastModifiedBy>
  <cp:revision>9</cp:revision>
  <dcterms:created xsi:type="dcterms:W3CDTF">2020-12-10T12:33:21Z</dcterms:created>
  <dcterms:modified xsi:type="dcterms:W3CDTF">2021-10-04T09:01:17Z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