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FB001-20DD-4D3A-B740-BAB88163861B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C07AA-C429-449C-95EF-55BDA0F6B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78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4739-268F-408C-9757-444795543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C79E0E-D3D4-4E53-AB31-1AA5C59F1D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7D540-4ADC-403B-B8BC-B03E36CC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2FA74-6705-45CC-91BA-F2CF202DC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26C6A-EEDA-41B8-A8FC-8A7ECFB6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1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CF140-C3C6-4B9A-BDB3-6CF750006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F5989F-EB95-4E42-B196-74ADC70B5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62355-B07C-4BBF-AABA-F1DE5D881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664B5-6B63-44EA-BFC4-555D0ACF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01236E-1ECC-4978-B0AC-4C74E9805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625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479CA-F2FE-4D47-B497-9F0E518F7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BAE6A5-56D6-4827-AC3B-E95A344FE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CF4BB-4935-4CCB-96D1-83163B607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ADFEC-63C9-4052-A9FC-C78B9E52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D86A9-C2CC-4C86-AAFC-128235AE6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02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B9FB6-E50C-4CC7-98C1-F0A36187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BC1D9-4D48-496C-89B8-787883AB3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1F951-FE5C-41AB-AACC-8EF982663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E8F7-DBAF-40CF-8719-FA82A549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DAEF5-F44E-41B1-8D0E-59E442D16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790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0CCD6-4211-4717-A754-6CDD8D1F5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806E0-E088-457A-B52D-6CE1F1F2B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12B72-EC36-4881-B31A-4E52E2877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7312D-FC86-4410-A808-E85EFD942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CC099-E0D8-42F1-834E-6C20EA9E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1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AFCAC-BC4F-4DF9-A13F-0DDA83CC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2F0D6-9DEF-408C-B68B-986ABDDF0C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D3C24-E685-49A7-AE29-8DCB23F88F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8CEE3-1E14-4C2A-9FCB-CC8F8EE82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559EB-4E9C-45F9-A336-DD3323B18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34974-5BD3-4A72-AEAD-4217D53C2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8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E903-599F-4610-918D-D66FABFB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26877-5BD7-4E72-B8E5-C733A707D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9345D-1588-4A82-A410-CA9FBDA08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558B11-D0C0-4F20-BB95-C646507CAF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E826F-CA57-4F11-A0F2-504908A64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07FE8C-A48E-4EB2-B098-C208ED92E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2CC0BA-5682-4E92-A13A-3807480A5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27C00D-DD9B-44D4-8ABB-8D7B267D5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9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BCF69-71D6-48AF-BEB6-3E050BA9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537735-E446-45B9-B303-12C270BD6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1F55A4-A9D3-410C-87E9-45C9E3F2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5C4E6-1164-42A1-A021-AE550D50F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0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55B09C-4848-4E40-92C7-11615C7AC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33C808-46F5-4554-B618-5405C55A1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768D5-4909-4E8D-B9D0-596BE3AC5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01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DB96-4C65-4D6C-90BD-AC089B3A7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F674B-9B7E-4CC7-8480-E83774DF1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EB5475-F481-4175-BFC6-D642014955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EA389-AD4E-48F6-8744-7A8F75B8D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DBE3B-9AD2-4341-A128-C98A9A3EA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0AD792-1E53-4AD9-913B-4AC0CE88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20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D6EA-2508-425C-B3FB-172BD91E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01556-62FD-4D2F-9FAC-404627C8D2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26AA0-E7A8-49D2-B098-3CDE1A6891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92851-9927-4191-AEC9-FD78C6EF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9A7022-F3C2-4580-B820-2AA977D96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9B3033-F46A-48CB-AB8D-13487F108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C990F-7DE1-49A4-B448-133BEB354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A67641-2B7D-49C3-BA00-82593B75A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AA6AF-17C9-463C-947D-0EFDC0C8E5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F6BCE-84E4-44C2-9AD2-2BC79F616246}" type="datetimeFigureOut">
              <a:rPr lang="en-GB" smtClean="0"/>
              <a:t>04/10/2021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4FCD1-AF2E-40E5-BF27-7DF0D026C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90F1F-C3CC-4970-A9EA-D480E39949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3452E-58B5-4986-BCBB-8370B21FE3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54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4C16-D467-4AC2-8002-2C9341C3AF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9090" y="1207064"/>
            <a:ext cx="10033819" cy="2387600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Arial Black" panose="020B0A04020102020204" pitchFamily="34" charset="0"/>
              </a:rPr>
              <a:t>The Vietnam War</a:t>
            </a:r>
            <a:endParaRPr lang="en-GB" sz="8000" dirty="0"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2B642-7E2C-410D-9BAA-AE9C01A24A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79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E0D18-0F21-4573-BD96-E2D294223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729" y="206478"/>
            <a:ext cx="10515600" cy="1091380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Arial Black" panose="020B0A04020102020204" pitchFamily="34" charset="0"/>
              </a:rPr>
              <a:t>Vietnam Diary</a:t>
            </a:r>
            <a:endParaRPr lang="en-GB" sz="54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71D4A-80B3-4729-9364-BB075E5048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177487"/>
              </p:ext>
            </p:extLst>
          </p:nvPr>
        </p:nvGraphicFramePr>
        <p:xfrm>
          <a:off x="425246" y="1868285"/>
          <a:ext cx="11078496" cy="222504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5539248">
                  <a:extLst>
                    <a:ext uri="{9D8B030D-6E8A-4147-A177-3AD203B41FA5}">
                      <a16:colId xmlns:a16="http://schemas.microsoft.com/office/drawing/2014/main" val="2314049529"/>
                    </a:ext>
                  </a:extLst>
                </a:gridCol>
                <a:gridCol w="5539248">
                  <a:extLst>
                    <a:ext uri="{9D8B030D-6E8A-4147-A177-3AD203B41FA5}">
                      <a16:colId xmlns:a16="http://schemas.microsoft.com/office/drawing/2014/main" val="2945091693"/>
                    </a:ext>
                  </a:extLst>
                </a:gridCol>
              </a:tblGrid>
              <a:tr h="1637800">
                <a:tc>
                  <a:txBody>
                    <a:bodyPr/>
                    <a:lstStyle/>
                    <a:p>
                      <a:r>
                        <a:rPr lang="en-US" sz="2800" dirty="0"/>
                        <a:t>VIET CONG FIGHTER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GB" sz="2800" b="0" dirty="0"/>
                        <a:t>What does he care about?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GB" sz="2800" b="0" dirty="0"/>
                        <a:t>What does he want for Vietnam?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AMERICAN SOLDIER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2800" b="0" dirty="0"/>
                        <a:t>What worries him about the war?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2800" b="0" dirty="0"/>
                        <a:t>How does he see his role as a soldier?</a:t>
                      </a:r>
                    </a:p>
                    <a:p>
                      <a:pPr marL="0" indent="0">
                        <a:buNone/>
                      </a:pPr>
                      <a:endParaRPr lang="en-US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2257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16571C5-C9AD-4FF7-8841-617B0B98C26B}"/>
              </a:ext>
            </a:extLst>
          </p:cNvPr>
          <p:cNvSpPr txBox="1"/>
          <p:nvPr/>
        </p:nvSpPr>
        <p:spPr>
          <a:xfrm>
            <a:off x="425246" y="4989715"/>
            <a:ext cx="107540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Why was America fighting in Vietnam? 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44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026A84AF-6F58-471A-BF1F-10D8C03511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F5575F-0863-461F-A2C2-4699D4D61DDC}"/>
              </a:ext>
            </a:extLst>
          </p:cNvPr>
          <p:cNvSpPr txBox="1"/>
          <p:nvPr/>
        </p:nvSpPr>
        <p:spPr>
          <a:xfrm>
            <a:off x="210211" y="-21377"/>
            <a:ext cx="117839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How did Ali Respond </a:t>
            </a:r>
          </a:p>
          <a:p>
            <a:r>
              <a:rPr lang="en-US" sz="44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to the Draft?</a:t>
            </a:r>
            <a:endParaRPr lang="en-GB" sz="44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9810C9-A3D3-4536-A78B-D89B80D06293}"/>
              </a:ext>
            </a:extLst>
          </p:cNvPr>
          <p:cNvSpPr txBox="1"/>
          <p:nvPr/>
        </p:nvSpPr>
        <p:spPr>
          <a:xfrm>
            <a:off x="210212" y="3300430"/>
            <a:ext cx="2208524" cy="120032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By 1968 19,560 Americans had died in Vietnam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03E000-7FE4-48BE-820E-D413E9B8F6AE}"/>
              </a:ext>
            </a:extLst>
          </p:cNvPr>
          <p:cNvSpPr txBox="1"/>
          <p:nvPr/>
        </p:nvSpPr>
        <p:spPr>
          <a:xfrm>
            <a:off x="2677914" y="3285681"/>
            <a:ext cx="4401309" cy="120032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Black soldiers were more likely to be drafted and placed in the front lines than white soldiers</a:t>
            </a:r>
            <a:endParaRPr lang="en-GB" sz="2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D62654-3635-443E-8A30-AA24AB64E52C}"/>
              </a:ext>
            </a:extLst>
          </p:cNvPr>
          <p:cNvSpPr txBox="1"/>
          <p:nvPr/>
        </p:nvSpPr>
        <p:spPr>
          <a:xfrm>
            <a:off x="264979" y="1475418"/>
            <a:ext cx="3674020" cy="15696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In 1965 young black men were 11% of the American population but 16.5% of those drafted</a:t>
            </a:r>
            <a:endParaRPr lang="en-GB" sz="24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922B82-BE11-4715-9E7A-28F830F88DD5}"/>
              </a:ext>
            </a:extLst>
          </p:cNvPr>
          <p:cNvSpPr txBox="1"/>
          <p:nvPr/>
        </p:nvSpPr>
        <p:spPr>
          <a:xfrm>
            <a:off x="4217105" y="1465722"/>
            <a:ext cx="2890683" cy="15696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The army drafted 64% of eligible black men and 31% of eligible white men</a:t>
            </a:r>
            <a:endParaRPr lang="en-GB" sz="24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70552-5D87-45F4-876D-33171F2CBBA0}"/>
              </a:ext>
            </a:extLst>
          </p:cNvPr>
          <p:cNvSpPr txBox="1"/>
          <p:nvPr/>
        </p:nvSpPr>
        <p:spPr>
          <a:xfrm>
            <a:off x="180026" y="4726613"/>
            <a:ext cx="75179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</a:rPr>
              <a:t>‘</a:t>
            </a:r>
            <a:r>
              <a:rPr lang="en-GB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has been said that I have two alternatives, either go to jail or go to </a:t>
            </a:r>
            <a:r>
              <a:rPr lang="en-GB" sz="28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army. But I would like to say there is another alternative. And that alternative is justice.’ (Muhammad Ali)</a:t>
            </a:r>
            <a:endParaRPr lang="en-GB" sz="2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85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68EB3F-D954-4FF8-A250-A190FA18C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06709" y="250723"/>
            <a:ext cx="4203059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 Black" panose="020B0A04020102020204" pitchFamily="34" charset="0"/>
              </a:rPr>
              <a:t>What was the impact?</a:t>
            </a:r>
            <a:endParaRPr lang="en-GB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BCBE21-4356-4D01-966C-840695B5BF2C}"/>
              </a:ext>
            </a:extLst>
          </p:cNvPr>
          <p:cNvSpPr txBox="1"/>
          <p:nvPr/>
        </p:nvSpPr>
        <p:spPr>
          <a:xfrm>
            <a:off x="4408817" y="376197"/>
            <a:ext cx="2550789" cy="304698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1967: Ali c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onvicted of draft evasion, sentenced to five years in prison, fined $10, 000 and banned from boxing for 3 years</a:t>
            </a:r>
            <a:endParaRPr lang="en-GB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2D9E2A-B301-4255-884C-59218A0FA603}"/>
              </a:ext>
            </a:extLst>
          </p:cNvPr>
          <p:cNvSpPr txBox="1"/>
          <p:nvPr/>
        </p:nvSpPr>
        <p:spPr>
          <a:xfrm>
            <a:off x="4481930" y="3626246"/>
            <a:ext cx="3228140" cy="120032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Stripped of his heavy weight boxing title and banned from boxing.</a:t>
            </a:r>
            <a:endParaRPr lang="en-GB" sz="2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C5B676-CE6F-4171-907A-ED268679C882}"/>
              </a:ext>
            </a:extLst>
          </p:cNvPr>
          <p:cNvSpPr txBox="1"/>
          <p:nvPr/>
        </p:nvSpPr>
        <p:spPr>
          <a:xfrm>
            <a:off x="7929413" y="5304772"/>
            <a:ext cx="4037792" cy="120032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Opposition to the war increased and there were 171, 700 conscientious objectors</a:t>
            </a:r>
            <a:r>
              <a:rPr lang="en-GB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en-GB" sz="32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CD267A-787F-4250-85A9-3CBDD676EBC8}"/>
              </a:ext>
            </a:extLst>
          </p:cNvPr>
          <p:cNvSpPr txBox="1"/>
          <p:nvPr/>
        </p:nvSpPr>
        <p:spPr>
          <a:xfrm>
            <a:off x="429650" y="1859340"/>
            <a:ext cx="3756226" cy="156966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tripped of his Olympic medal and every state withdrew his boxing licence so he couldn’t box. </a:t>
            </a:r>
            <a:endParaRPr lang="en-GB" sz="3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7511EE-765A-4BE4-9B2F-BC4E6E8B2386}"/>
              </a:ext>
            </a:extLst>
          </p:cNvPr>
          <p:cNvSpPr txBox="1"/>
          <p:nvPr/>
        </p:nvSpPr>
        <p:spPr>
          <a:xfrm>
            <a:off x="7929413" y="3617875"/>
            <a:ext cx="4056603" cy="120032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</a:t>
            </a:r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ondemned by the media for being a coward and anti American</a:t>
            </a:r>
            <a:endParaRPr lang="en-GB" sz="3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4B2930-5F19-4B47-A01E-B0E689A6E09F}"/>
              </a:ext>
            </a:extLst>
          </p:cNvPr>
          <p:cNvSpPr txBox="1"/>
          <p:nvPr/>
        </p:nvSpPr>
        <p:spPr>
          <a:xfrm>
            <a:off x="4408817" y="5304773"/>
            <a:ext cx="3301253" cy="1200329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Ali started visiting universities and giving speeches about the war. 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2083646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26428C49615143BE8230498DF89BBE" ma:contentTypeVersion="11" ma:contentTypeDescription="Create a new document." ma:contentTypeScope="" ma:versionID="bf317f0a9f59b98dc7dfb030c5912dc4">
  <xsd:schema xmlns:xsd="http://www.w3.org/2001/XMLSchema" xmlns:xs="http://www.w3.org/2001/XMLSchema" xmlns:p="http://schemas.microsoft.com/office/2006/metadata/properties" xmlns:ns2="3daa3796-40a0-4fe0-acc9-e99f93d22791" targetNamespace="http://schemas.microsoft.com/office/2006/metadata/properties" ma:root="true" ma:fieldsID="217f01c4865b384fb4e0ec6e85bafd24" ns2:_="">
    <xsd:import namespace="3daa3796-40a0-4fe0-acc9-e99f93d227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a3796-40a0-4fe0-acc9-e99f93d227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9EB2B82-C241-4D85-A8E1-97B18E957324}"/>
</file>

<file path=customXml/itemProps2.xml><?xml version="1.0" encoding="utf-8"?>
<ds:datastoreItem xmlns:ds="http://schemas.openxmlformats.org/officeDocument/2006/customXml" ds:itemID="{7733763A-0D84-4DEB-9CE3-071E58A59278}"/>
</file>

<file path=customXml/itemProps3.xml><?xml version="1.0" encoding="utf-8"?>
<ds:datastoreItem xmlns:ds="http://schemas.openxmlformats.org/officeDocument/2006/customXml" ds:itemID="{43CB7C4C-8524-4442-867E-41E9DB47489C}"/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253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Times New Roman</vt:lpstr>
      <vt:lpstr>Office Theme</vt:lpstr>
      <vt:lpstr>The Vietnam War</vt:lpstr>
      <vt:lpstr>Vietnam Diary</vt:lpstr>
      <vt:lpstr>PowerPoint Presentation</vt:lpstr>
      <vt:lpstr>What was the impact?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Vietnam War</dc:title>
  <dc:creator>Kate Christopher</dc:creator>
  <cp:lastModifiedBy>Kate Christopher</cp:lastModifiedBy>
  <cp:revision>7</cp:revision>
  <dcterms:created xsi:type="dcterms:W3CDTF">2020-12-12T11:23:21Z</dcterms:created>
  <dcterms:modified xsi:type="dcterms:W3CDTF">2021-10-04T09:04:18Z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0x010100BD26428C49615143BE8230498DF89BBE</vt:lpwstr>
  </property>
</Properties>
</file>