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7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E9371E-443C-7E49-8773-76E9F09BC9DB}" v="3" dt="2021-11-24T18:40:49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59"/>
    <p:restoredTop sz="84270"/>
  </p:normalViewPr>
  <p:slideViewPr>
    <p:cSldViewPr snapToGrid="0" snapToObjects="1">
      <p:cViewPr varScale="1">
        <p:scale>
          <a:sx n="131" d="100"/>
          <a:sy n="131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18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12D27-9771-1244-9835-BF4014B2EA01}" type="datetimeFigureOut">
              <a:rPr lang="en-US" smtClean="0"/>
              <a:t>11/24/21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0852D-A496-3449-8464-80A41806B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C29EA8-9608-DE45-AB66-0C341747FB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64102" y="1907656"/>
            <a:ext cx="7456487" cy="79387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4CF27DE-0339-634D-9BE2-A54C447559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613" y="2894013"/>
            <a:ext cx="7456487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D51087-F3D0-FD4B-9BA2-A115C4D39C9E}"/>
              </a:ext>
            </a:extLst>
          </p:cNvPr>
          <p:cNvSpPr/>
          <p:nvPr userDrawn="1"/>
        </p:nvSpPr>
        <p:spPr>
          <a:xfrm>
            <a:off x="0" y="4333875"/>
            <a:ext cx="9144000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2BD8282-6EE0-0C40-9D1E-5149A0C9276A}"/>
              </a:ext>
            </a:extLst>
          </p:cNvPr>
          <p:cNvGrpSpPr/>
          <p:nvPr userDrawn="1"/>
        </p:nvGrpSpPr>
        <p:grpSpPr>
          <a:xfrm>
            <a:off x="2150038" y="4496711"/>
            <a:ext cx="4843924" cy="547409"/>
            <a:chOff x="2385817" y="4496711"/>
            <a:chExt cx="4843924" cy="54740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D77036A-A053-064A-8B24-D5A731C068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6178" y="4557056"/>
              <a:ext cx="1833563" cy="42672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6D5ECFD-5B00-EE43-96B3-34AB3BF566C4}"/>
                </a:ext>
              </a:extLst>
            </p:cNvPr>
            <p:cNvSpPr txBox="1"/>
            <p:nvPr userDrawn="1"/>
          </p:nvSpPr>
          <p:spPr>
            <a:xfrm>
              <a:off x="3699847" y="4631916"/>
              <a:ext cx="1744306" cy="2482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13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panose="020B0604020202020204" pitchFamily="34" charset="0"/>
                </a:rPr>
                <a:t>is owned and managed by 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3691AD5-EF53-D44C-B535-3CC81EF76E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85817" y="4496711"/>
              <a:ext cx="1362006" cy="547409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7F7BB4C-A9E1-8941-8830-FFF14E9F027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60399" y="4541495"/>
            <a:ext cx="1833563" cy="44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1180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EB2E4-08CC-704E-9D66-36D15089A9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62566" y="914400"/>
            <a:ext cx="7869238" cy="4823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/>
            </a:lvl1pPr>
            <a:lvl2pPr marL="342900" indent="0">
              <a:buNone/>
              <a:defRPr/>
            </a:lvl2pPr>
          </a:lstStyle>
          <a:p>
            <a:pPr lvl="0"/>
            <a:r>
              <a:rPr lang="en-GB" dirty="0"/>
              <a:t>Slide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99878E-3DA4-8C4A-9521-15BC5994A5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2566" y="1506817"/>
            <a:ext cx="7869238" cy="342692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4836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CF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12A265-A876-A74F-B91A-78B13DCA265F}"/>
              </a:ext>
            </a:extLst>
          </p:cNvPr>
          <p:cNvSpPr/>
          <p:nvPr userDrawn="1"/>
        </p:nvSpPr>
        <p:spPr>
          <a:xfrm>
            <a:off x="0" y="-19050"/>
            <a:ext cx="9144000" cy="809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1C830E-CC66-154D-9FED-A296B5B8C3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6850" y="27184"/>
            <a:ext cx="1784350" cy="71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49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reonline.org.uk/blo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004B30-785A-3042-94FB-EE655FF050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Lessons that make a difference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85D274-02AF-194A-AB38-F6D01CFBA6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Pupil Competition 2022</a:t>
            </a:r>
          </a:p>
        </p:txBody>
      </p:sp>
    </p:spTree>
    <p:extLst>
      <p:ext uri="{BB962C8B-B14F-4D97-AF65-F5344CB8AC3E}">
        <p14:creationId xmlns:p14="http://schemas.microsoft.com/office/powerpoint/2010/main" val="3246329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0A06F0-9612-5C42-B24C-F01B8C1CA1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2119" y="1268658"/>
            <a:ext cx="4461881" cy="482321"/>
          </a:xfrm>
        </p:spPr>
        <p:txBody>
          <a:bodyPr/>
          <a:lstStyle/>
          <a:p>
            <a:pPr algn="ctr"/>
            <a:r>
              <a:rPr lang="en-US" sz="2000" b="1" dirty="0"/>
              <a:t>Think about your best RE lesson ever!</a:t>
            </a:r>
          </a:p>
          <a:p>
            <a:pPr algn="ctr"/>
            <a:r>
              <a:rPr lang="en-US" sz="2000" dirty="0"/>
              <a:t>Was it one where you had to think really hard? </a:t>
            </a:r>
          </a:p>
          <a:p>
            <a:pPr algn="ctr"/>
            <a:r>
              <a:rPr lang="en-US" sz="2000" dirty="0"/>
              <a:t>Was it one that made you change your mind about something? </a:t>
            </a:r>
          </a:p>
          <a:p>
            <a:pPr algn="ctr"/>
            <a:r>
              <a:rPr lang="en-US" sz="2000" dirty="0"/>
              <a:t>Was it one where your brain got so full of new ideas?</a:t>
            </a:r>
          </a:p>
          <a:p>
            <a:pPr algn="ctr"/>
            <a:r>
              <a:rPr lang="en-US" sz="2000" dirty="0"/>
              <a:t>Was it one where you did something different to a normal lesson? </a:t>
            </a:r>
          </a:p>
          <a:p>
            <a:pPr algn="ctr"/>
            <a:r>
              <a:rPr lang="en-US" sz="2000" b="1" dirty="0"/>
              <a:t>We want to hear from you!</a:t>
            </a:r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9FCD947D-C07C-5549-872E-980A98A2A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80" y="1653702"/>
            <a:ext cx="4523134" cy="249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105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2E6E65-33B1-4A45-BC87-E2B3D9C6C4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sz="2000" b="1" dirty="0"/>
              <a:t>We are looking for your stories! </a:t>
            </a:r>
          </a:p>
          <a:p>
            <a:pPr algn="ctr"/>
            <a:r>
              <a:rPr lang="en-US" sz="2000" dirty="0"/>
              <a:t>Stories of RE/Religion and Worldviews lessons that have made a difference to you!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/>
              <a:t>Could you write a short blog, or create a picture with some writing?</a:t>
            </a:r>
          </a:p>
          <a:p>
            <a:pPr algn="ctr"/>
            <a:r>
              <a:rPr lang="en-US" sz="2000" dirty="0"/>
              <a:t>Or</a:t>
            </a:r>
          </a:p>
          <a:p>
            <a:pPr algn="ctr"/>
            <a:r>
              <a:rPr lang="en-US" sz="2000" dirty="0"/>
              <a:t>Could you ask your teacher to record you speaking?</a:t>
            </a:r>
          </a:p>
        </p:txBody>
      </p:sp>
      <p:pic>
        <p:nvPicPr>
          <p:cNvPr id="5" name="Picture 4" descr="A person holding a bottle&#10;&#10;Description automatically generated with medium confidence">
            <a:extLst>
              <a:ext uri="{FF2B5EF4-FFF2-40B4-BE49-F238E27FC236}">
                <a16:creationId xmlns:a16="http://schemas.microsoft.com/office/drawing/2014/main" id="{E8CC46F4-4C3B-EA42-B98B-F2D244072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757" y="3541885"/>
            <a:ext cx="2800485" cy="1523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476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EC5003-4443-2342-9D04-D7CAE9B7D6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96902" y="817123"/>
            <a:ext cx="4474724" cy="482321"/>
          </a:xfrm>
        </p:spPr>
        <p:txBody>
          <a:bodyPr/>
          <a:lstStyle/>
          <a:p>
            <a:r>
              <a:rPr lang="en-US" sz="2000" b="1" dirty="0"/>
              <a:t>What are judges looking for?</a:t>
            </a:r>
          </a:p>
          <a:p>
            <a:pPr algn="ctr"/>
            <a:endParaRPr lang="en-US" sz="2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How the lesson made a difference to you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An original or fresh learning experience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A unique, creative writing or speaking style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Supporting arguments with examples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000" dirty="0"/>
              <a:t>Keeping your listener or reader excited! 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 descr="A child and child reading a book&#10;&#10;Description automatically generated with low confidence">
            <a:extLst>
              <a:ext uri="{FF2B5EF4-FFF2-40B4-BE49-F238E27FC236}">
                <a16:creationId xmlns:a16="http://schemas.microsoft.com/office/drawing/2014/main" id="{C16DA7E1-FA09-8448-840D-CCCC40B76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556" y="1498058"/>
            <a:ext cx="3285517" cy="32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38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3463F3-5F24-094A-8DA1-A97BC9B133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14400"/>
            <a:ext cx="3959804" cy="482321"/>
          </a:xfrm>
        </p:spPr>
        <p:txBody>
          <a:bodyPr/>
          <a:lstStyle/>
          <a:p>
            <a:r>
              <a:rPr lang="en-US" sz="2000" b="1" dirty="0"/>
              <a:t>Are there any prizes if I win?</a:t>
            </a:r>
          </a:p>
          <a:p>
            <a:endParaRPr lang="en-US" sz="2000" dirty="0"/>
          </a:p>
          <a:p>
            <a:r>
              <a:rPr lang="en-US" sz="2000" dirty="0"/>
              <a:t>Yes-  £30 Book Token if you enter as by yourself, or £15 Book Token each if you enter in a pair.</a:t>
            </a:r>
          </a:p>
          <a:p>
            <a:r>
              <a:rPr lang="en-GB" sz="2000" dirty="0"/>
              <a:t>Your school will also receive a voucher to spend on RE Resources.</a:t>
            </a:r>
            <a:endParaRPr lang="en-GB" dirty="0"/>
          </a:p>
          <a:p>
            <a:r>
              <a:rPr lang="en-GB" dirty="0"/>
              <a:t> </a:t>
            </a:r>
          </a:p>
          <a:p>
            <a:endParaRPr lang="en-US" dirty="0"/>
          </a:p>
        </p:txBody>
      </p:sp>
      <p:pic>
        <p:nvPicPr>
          <p:cNvPr id="5" name="Picture 4" descr="Fireworks in the sky&#10;&#10;Description automatically generated with medium confidence">
            <a:extLst>
              <a:ext uri="{FF2B5EF4-FFF2-40B4-BE49-F238E27FC236}">
                <a16:creationId xmlns:a16="http://schemas.microsoft.com/office/drawing/2014/main" id="{CF9DDF61-1D07-4043-A62C-F38896C46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26" y="1511435"/>
            <a:ext cx="410795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97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77E799-BB1C-C341-BB4F-F68DAF9DA5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66060" y="1653703"/>
            <a:ext cx="2842909" cy="482321"/>
          </a:xfrm>
        </p:spPr>
        <p:txBody>
          <a:bodyPr/>
          <a:lstStyle/>
          <a:p>
            <a:pPr algn="ctr"/>
            <a:r>
              <a:rPr lang="en-US" sz="2400" dirty="0"/>
              <a:t>So… </a:t>
            </a:r>
          </a:p>
          <a:p>
            <a:pPr algn="ctr"/>
            <a:r>
              <a:rPr lang="en-US" sz="2400" dirty="0"/>
              <a:t>get writing and get recording!!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We look forward to reading and listening to your entries.</a:t>
            </a:r>
          </a:p>
          <a:p>
            <a:pPr algn="ctr"/>
            <a:endParaRPr lang="en-US" sz="2000" dirty="0"/>
          </a:p>
          <a:p>
            <a:pPr algn="ctr"/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586797-D7A7-CD41-BF27-9B4D468C4FD3}"/>
              </a:ext>
            </a:extLst>
          </p:cNvPr>
          <p:cNvSpPr txBox="1"/>
          <p:nvPr/>
        </p:nvSpPr>
        <p:spPr>
          <a:xfrm>
            <a:off x="1588241" y="4548319"/>
            <a:ext cx="61985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Winners of the 2021 Blog Competiton can be found here:</a:t>
            </a:r>
          </a:p>
          <a:p>
            <a:pPr algn="ctr"/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https://www.reonline.org.uk/blog</a:t>
            </a:r>
            <a:endParaRPr lang="en-US" sz="1400" dirty="0"/>
          </a:p>
          <a:p>
            <a:pPr algn="ctr"/>
            <a:endParaRPr lang="en-US" sz="1400" dirty="0"/>
          </a:p>
        </p:txBody>
      </p:sp>
      <p:pic>
        <p:nvPicPr>
          <p:cNvPr id="12" name="Picture 11" descr="A picture containing person, table, sitting, indoor&#10;&#10;Description automatically generated">
            <a:extLst>
              <a:ext uri="{FF2B5EF4-FFF2-40B4-BE49-F238E27FC236}">
                <a16:creationId xmlns:a16="http://schemas.microsoft.com/office/drawing/2014/main" id="{B99EFB62-C53D-DB49-B2D8-81498B5B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969" y="1894862"/>
            <a:ext cx="2928228" cy="1952152"/>
          </a:xfrm>
          <a:prstGeom prst="rect">
            <a:avLst/>
          </a:prstGeom>
        </p:spPr>
      </p:pic>
      <p:pic>
        <p:nvPicPr>
          <p:cNvPr id="14" name="Picture 13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54FF44DE-9E3D-BB49-9414-117F30B4B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127" y="1894862"/>
            <a:ext cx="3169400" cy="211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65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5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ONLINE template new" id="{E18F8467-1D72-AB4A-BDC4-0CB7DD5E01BC}" vid="{BD96B924-B0FD-1A4B-AE7C-62C91FF24EE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1" ma:contentTypeDescription="Create a new document." ma:contentTypeScope="" ma:versionID="94c986bfc1d7d34f92e0d6630aff3893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ea165b2a420ee2645da8a60f7043d6f1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61DE0F2-A6B8-49D2-9670-B36EDE73F0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509F5D-27CF-40F1-8420-C1C8F24FA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aa3796-40a0-4fe0-acc9-e99f93d227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C606CC-7B9C-48FE-A4AD-D56958D3AA68}">
  <ds:schemaRefs>
    <ds:schemaRef ds:uri="http://schemas.microsoft.com/office/2006/documentManagement/types"/>
    <ds:schemaRef ds:uri="http://schemas.openxmlformats.org/package/2006/metadata/core-properties"/>
    <ds:schemaRef ds:uri="3daa3796-40a0-4fe0-acc9-e99f93d22791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251</TotalTime>
  <Words>248</Words>
  <Application>Microsoft Macintosh PowerPoint</Application>
  <PresentationFormat>On-screen Show (16:9)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CEO</dc:creator>
  <cp:lastModifiedBy>CEO</cp:lastModifiedBy>
  <cp:revision>1</cp:revision>
  <dcterms:created xsi:type="dcterms:W3CDTF">2021-11-24T14:29:08Z</dcterms:created>
  <dcterms:modified xsi:type="dcterms:W3CDTF">2021-11-24T18:41:05Z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