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2D289-3F20-FA44-8C2F-0734D293D8EF}" v="15" dt="2021-11-24T16:43:5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84270"/>
  </p:normalViewPr>
  <p:slideViewPr>
    <p:cSldViewPr snapToGrid="0" snapToObjects="1">
      <p:cViewPr varScale="1">
        <p:scale>
          <a:sx n="131" d="100"/>
          <a:sy n="131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2D27-9771-1244-9835-BF4014B2EA01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852D-A496-3449-8464-80A41806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9EA8-9608-DE45-AB66-0C341747FB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102" y="1907656"/>
            <a:ext cx="7456487" cy="79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F27DE-0339-634D-9BE2-A54C44755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613" y="2894013"/>
            <a:ext cx="7456487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51087-F3D0-FD4B-9BA2-A115C4D39C9E}"/>
              </a:ext>
            </a:extLst>
          </p:cNvPr>
          <p:cNvSpPr/>
          <p:nvPr userDrawn="1"/>
        </p:nvSpPr>
        <p:spPr>
          <a:xfrm>
            <a:off x="0" y="4333875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BD8282-6EE0-0C40-9D1E-5149A0C9276A}"/>
              </a:ext>
            </a:extLst>
          </p:cNvPr>
          <p:cNvGrpSpPr/>
          <p:nvPr userDrawn="1"/>
        </p:nvGrpSpPr>
        <p:grpSpPr>
          <a:xfrm>
            <a:off x="2150038" y="4496711"/>
            <a:ext cx="4843924" cy="547409"/>
            <a:chOff x="2385817" y="4496711"/>
            <a:chExt cx="4843924" cy="547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7036A-A053-064A-8B24-D5A731C06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78" y="4557056"/>
              <a:ext cx="1833563" cy="4267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ECFD-5B00-EE43-96B3-34AB3BF566C4}"/>
                </a:ext>
              </a:extLst>
            </p:cNvPr>
            <p:cNvSpPr txBox="1"/>
            <p:nvPr userDrawn="1"/>
          </p:nvSpPr>
          <p:spPr>
            <a:xfrm>
              <a:off x="3699847" y="4631916"/>
              <a:ext cx="1744306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is owned and managed by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691AD5-EF53-D44C-B535-3CC81EF76E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85817" y="4496711"/>
              <a:ext cx="1362006" cy="54740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7BB4C-A9E1-8941-8830-FFF14E9F0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0399" y="4541495"/>
            <a:ext cx="1833563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B2E4-08CC-704E-9D66-36D15089A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566" y="914400"/>
            <a:ext cx="7869238" cy="482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9878E-3DA4-8C4A-9521-15BC5994A5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566" y="1506817"/>
            <a:ext cx="7869238" cy="342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2A265-A876-A74F-B91A-78B13DCA265F}"/>
              </a:ext>
            </a:extLst>
          </p:cNvPr>
          <p:cNvSpPr/>
          <p:nvPr userDrawn="1"/>
        </p:nvSpPr>
        <p:spPr>
          <a:xfrm>
            <a:off x="0" y="-19050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C830E-CC66-154D-9FED-A296B5B8C3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850" y="27184"/>
            <a:ext cx="1784350" cy="7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online.org.uk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04B30-785A-3042-94FB-EE655FF05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Lessons that make a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D274-02AF-194A-AB38-F6D01CFBA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Pupil Competition 2022</a:t>
            </a:r>
          </a:p>
        </p:txBody>
      </p:sp>
    </p:spTree>
    <p:extLst>
      <p:ext uri="{BB962C8B-B14F-4D97-AF65-F5344CB8AC3E}">
        <p14:creationId xmlns:p14="http://schemas.microsoft.com/office/powerpoint/2010/main" val="324632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A06F0-9612-5C42-B24C-F01B8C1CA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2119" y="1268658"/>
            <a:ext cx="4461881" cy="482321"/>
          </a:xfrm>
        </p:spPr>
        <p:txBody>
          <a:bodyPr/>
          <a:lstStyle/>
          <a:p>
            <a:pPr algn="ctr"/>
            <a:r>
              <a:rPr lang="en-US" sz="2000" dirty="0"/>
              <a:t>Do RE lessons make you question or think deeply?</a:t>
            </a:r>
          </a:p>
          <a:p>
            <a:pPr algn="ctr"/>
            <a:r>
              <a:rPr lang="en-US" sz="2000" dirty="0"/>
              <a:t>Is there an RE lesson that really challenged you?</a:t>
            </a:r>
          </a:p>
          <a:p>
            <a:pPr algn="ctr"/>
            <a:r>
              <a:rPr lang="en-US" sz="2000" dirty="0"/>
              <a:t>Which RE lesson has changed your mind about something or caused you to take action?</a:t>
            </a:r>
          </a:p>
          <a:p>
            <a:pPr algn="ctr"/>
            <a:r>
              <a:rPr lang="en-US" sz="2000" dirty="0"/>
              <a:t>Is there an RE lesson that stands out as being the best learning experience ever?</a:t>
            </a:r>
          </a:p>
          <a:p>
            <a:pPr algn="ctr"/>
            <a:r>
              <a:rPr lang="en-US" sz="2000" b="1" dirty="0"/>
              <a:t>We want to hear from you!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FCD947D-C07C-5549-872E-980A98A2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0" y="1653702"/>
            <a:ext cx="4523134" cy="24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E6E65-33B1-4A45-BC87-E2B3D9C6C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b="1" dirty="0"/>
              <a:t>We are looking for your stories! </a:t>
            </a:r>
          </a:p>
          <a:p>
            <a:pPr algn="ctr"/>
            <a:r>
              <a:rPr lang="en-US" sz="2000" dirty="0"/>
              <a:t>Stories of RE/Religion and Worldviews lessons that have made a difference to you!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Could you write a 500-word blog?</a:t>
            </a:r>
          </a:p>
          <a:p>
            <a:pPr algn="ctr"/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Record a short 2-minute video or audio file?</a:t>
            </a:r>
          </a:p>
        </p:txBody>
      </p:sp>
      <p:pic>
        <p:nvPicPr>
          <p:cNvPr id="5" name="Picture 4" descr="A person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E8CC46F4-4C3B-EA42-B98B-F2D24407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57" y="3619706"/>
            <a:ext cx="2800485" cy="1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EC5003-4443-2342-9D04-D7CAE9B7D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6902" y="817123"/>
            <a:ext cx="4474724" cy="482321"/>
          </a:xfrm>
        </p:spPr>
        <p:txBody>
          <a:bodyPr/>
          <a:lstStyle/>
          <a:p>
            <a:r>
              <a:rPr lang="en-US" sz="2000" b="1" dirty="0"/>
              <a:t>What are judges looking for?</a:t>
            </a:r>
          </a:p>
          <a:p>
            <a:pPr algn="ctr"/>
            <a:endParaRPr lang="en-US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 clear sense of how the lesson had an impact on or made a difference to your learning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An original or fresh learning experience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 unique, creative writing or speaking style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Supporting arguments with examples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The ability to keep the reader or listener excited and engaged</a:t>
            </a:r>
          </a:p>
          <a:p>
            <a:pPr algn="ctr"/>
            <a:r>
              <a:rPr lang="en-GB" sz="2000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FECA00B4-70D3-414C-8A0F-071846FEF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6" y="1750979"/>
            <a:ext cx="4021157" cy="26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463F3-5F24-094A-8DA1-A97BC9B13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4400"/>
            <a:ext cx="3959804" cy="482321"/>
          </a:xfrm>
        </p:spPr>
        <p:txBody>
          <a:bodyPr/>
          <a:lstStyle/>
          <a:p>
            <a:r>
              <a:rPr lang="en-US" sz="2000" b="1" dirty="0"/>
              <a:t>Are there any prizes if I win?</a:t>
            </a:r>
          </a:p>
          <a:p>
            <a:endParaRPr lang="en-US" sz="2000" dirty="0"/>
          </a:p>
          <a:p>
            <a:r>
              <a:rPr lang="en-US" sz="2000" dirty="0"/>
              <a:t>Yes-  £30 Book Token if you enter as an individual, or £15 Book Token each if you enter in a pair.</a:t>
            </a:r>
          </a:p>
          <a:p>
            <a:r>
              <a:rPr lang="en-GB" sz="2000" dirty="0"/>
              <a:t>Your school will also receive a voucher to spend on RE Resources.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CF9DDF61-1D07-4043-A62C-F38896C4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6" y="1511435"/>
            <a:ext cx="410795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7E799-BB1C-C341-BB4F-F68DAF9DA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6060" y="1653703"/>
            <a:ext cx="2842909" cy="482321"/>
          </a:xfrm>
        </p:spPr>
        <p:txBody>
          <a:bodyPr/>
          <a:lstStyle/>
          <a:p>
            <a:pPr algn="ctr"/>
            <a:r>
              <a:rPr lang="en-US" sz="2400" dirty="0"/>
              <a:t>So… </a:t>
            </a:r>
          </a:p>
          <a:p>
            <a:pPr algn="ctr"/>
            <a:r>
              <a:rPr lang="en-US" sz="2400" dirty="0"/>
              <a:t>get writing and get recording!!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look forward to reading and listening to your entries.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7" name="Picture 6" descr="A person with her hand on her fac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4533BF9D-53D4-A846-A84B-00FB4D2B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661" y="1575881"/>
            <a:ext cx="2611878" cy="1741252"/>
          </a:xfrm>
          <a:prstGeom prst="rect">
            <a:avLst/>
          </a:prstGeom>
        </p:spPr>
      </p:pic>
      <p:pic>
        <p:nvPicPr>
          <p:cNvPr id="9" name="Picture 8" descr="A picture containing person, cellphone, outdoor, phone&#10;&#10;Description automatically generated">
            <a:extLst>
              <a:ext uri="{FF2B5EF4-FFF2-40B4-BE49-F238E27FC236}">
                <a16:creationId xmlns:a16="http://schemas.microsoft.com/office/drawing/2014/main" id="{212703EC-F275-E244-9D55-953F3C0D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61" y="1653703"/>
            <a:ext cx="2611878" cy="1741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86797-D7A7-CD41-BF27-9B4D468C4FD3}"/>
              </a:ext>
            </a:extLst>
          </p:cNvPr>
          <p:cNvSpPr txBox="1"/>
          <p:nvPr/>
        </p:nvSpPr>
        <p:spPr>
          <a:xfrm>
            <a:off x="1588241" y="4548319"/>
            <a:ext cx="6198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Winners of the 2021 Blog Competiton can be found here:</a:t>
            </a:r>
          </a:p>
          <a:p>
            <a:pPr algn="ctr"/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https://www.reonline.org.uk/blog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8465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ONLINE template new" id="{E18F8467-1D72-AB4A-BDC4-0CB7DD5E01BC}" vid="{BD96B924-B0FD-1A4B-AE7C-62C91FF24E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1" ma:contentTypeDescription="Create a new document." ma:contentTypeScope="" ma:versionID="94c986bfc1d7d34f92e0d6630aff389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ea165b2a420ee2645da8a60f7043d6f1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DE0F2-A6B8-49D2-9670-B36EDE73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09F5D-27CF-40F1-8420-C1C8F24FA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a3796-40a0-4fe0-acc9-e99f93d2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606CC-7B9C-48FE-A4AD-D56958D3AA6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3daa3796-40a0-4fe0-acc9-e99f93d22791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135</TotalTime>
  <Words>249</Words>
  <Application>Microsoft Macintosh PowerPoint</Application>
  <PresentationFormat>On-screen Show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</dc:creator>
  <cp:lastModifiedBy>CEO</cp:lastModifiedBy>
  <cp:revision>1</cp:revision>
  <dcterms:created xsi:type="dcterms:W3CDTF">2021-11-24T14:29:08Z</dcterms:created>
  <dcterms:modified xsi:type="dcterms:W3CDTF">2021-11-24T16:44:55Z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