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399C0"/>
    <a:srgbClr val="F9F4F8"/>
    <a:srgbClr val="E7D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1F68A-0CC7-3649-9FFE-658300705D5D}" v="93" dt="2021-09-29T13:37:57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9"/>
    <p:restoredTop sz="94525"/>
  </p:normalViewPr>
  <p:slideViewPr>
    <p:cSldViewPr snapToGrid="0" snapToObjects="1">
      <p:cViewPr varScale="1">
        <p:scale>
          <a:sx n="64" d="100"/>
          <a:sy n="64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9C54E-DCE6-CD4B-8722-76356A622D81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18552-014C-1642-BD84-924B214B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18552-014C-1642-BD84-924B214BB6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8259-5034-EB46-A557-1F1FF5643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3149" y="1906261"/>
            <a:ext cx="6500910" cy="2387600"/>
          </a:xfrm>
        </p:spPr>
        <p:txBody>
          <a:bodyPr anchor="b"/>
          <a:lstStyle>
            <a:lvl1pPr algn="ctr">
              <a:defRPr sz="6000" b="1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5AF78-64CA-B546-BEAC-8C9D6AF97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3148" y="4474945"/>
            <a:ext cx="650091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F4B1C1-5FBC-B941-A55B-60925D6330EE}"/>
              </a:ext>
            </a:extLst>
          </p:cNvPr>
          <p:cNvSpPr/>
          <p:nvPr userDrawn="1"/>
        </p:nvSpPr>
        <p:spPr>
          <a:xfrm>
            <a:off x="6059346" y="660693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46910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2A53BA-76DC-FE4F-8DE7-BF1DAD317ED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368004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3175-CD89-4B4F-8F88-F3236B93C11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2829958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69D0-D44F-CD45-B624-A9D81B479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0151E-B3F2-4242-9247-88577D1943C5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322923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47D9-C225-4641-ADA3-7786F170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365125"/>
            <a:ext cx="7227408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0315-04A6-B742-B960-75F13F3E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179D3-23A7-794C-ABE8-6BF2C6274DE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65344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47D9-C225-4641-ADA3-7786F170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0315-04A6-B742-B960-75F13F3E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9F71AB-EC14-7341-BA43-76CF456E4F18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71942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DBFB-AC89-C544-B7EA-37A991FB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745" y="1586908"/>
            <a:ext cx="7430543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74A60-95E0-7B4E-A041-2CB085DB2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9745" y="4466633"/>
            <a:ext cx="743054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09FC8-C980-1643-BCB1-FB9489EA397E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425205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F4DE-2AF8-E944-A985-0616DC1C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68E00-2A4A-0449-B82B-B60C370D6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F7451-A596-BB4B-A25D-360998AC8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5EF21C-8F76-A244-8BEE-46AB4C08DD9E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39396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34549FE-4C76-0F4D-9E05-3702D1E16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717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2F4DE-2AF8-E944-A985-0616DC1C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68E00-2A4A-0449-B82B-B60C370D6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F7451-A596-BB4B-A25D-360998AC8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FCD61D-C2AF-0D43-92E7-FF5C6D5B5A8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216878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B2AAB-DF64-4248-800F-801E4E45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96DA1-F466-1845-8B6C-38BD4B210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12196-70C9-BD44-A0E0-00ABF26B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6DE641-4E3F-284C-A3AA-A017227C8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61BE7-7549-D141-A078-61D292FCE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F67865-6F04-4248-9A07-8C0EB781BAB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12569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69D0-D44F-CD45-B624-A9D81B47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889" y="365125"/>
            <a:ext cx="5977719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EACC97-2CAD-DD4B-BA18-0828129C1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4889" y="1886779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8BACC1-4060-9447-A02F-8C6C66EBB05F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44627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69D0-D44F-CD45-B624-A9D81B47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62" y="365125"/>
            <a:ext cx="5977719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EACC97-2CAD-DD4B-BA18-0828129C1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962" y="1886779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46BE3D-6F40-F648-BB84-24DECC42BF68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17010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22CDCC-FE2F-5B4D-8516-9C0DC219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18241-B71E-9F40-B00A-C7BA25615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576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0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4" r:id="rId5"/>
    <p:sldLayoutId id="2147483652" r:id="rId6"/>
    <p:sldLayoutId id="2147483653" r:id="rId7"/>
    <p:sldLayoutId id="2147483654" r:id="rId8"/>
    <p:sldLayoutId id="2147483662" r:id="rId9"/>
    <p:sldLayoutId id="2147483663" r:id="rId10"/>
    <p:sldLayoutId id="214748365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Gill Sans MT" panose="020B0502020104020203" pitchFamily="34" charset="77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EF8A-EFB7-994D-8EF1-46784B4E60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Gill Sans MT" panose="020B0502020104020203" pitchFamily="34" charset="77"/>
                <a:cs typeface="Calibri" panose="020F0502020204030204" pitchFamily="34" charset="0"/>
              </a:rPr>
              <a:t>Clay vs Liston 1964</a:t>
            </a:r>
          </a:p>
        </p:txBody>
      </p:sp>
    </p:spTree>
    <p:extLst>
      <p:ext uri="{BB962C8B-B14F-4D97-AF65-F5344CB8AC3E}">
        <p14:creationId xmlns:p14="http://schemas.microsoft.com/office/powerpoint/2010/main" val="282473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E18A6-22AA-DF4F-AC6D-D3AEC197E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361" y="365125"/>
            <a:ext cx="628624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Gill Sans MT" panose="020B0502020104020203" pitchFamily="34" charset="77"/>
              </a:rPr>
              <a:t>Sonny Liston </a:t>
            </a:r>
            <a:br>
              <a:rPr lang="en-US" dirty="0">
                <a:latin typeface="Gill Sans MT" panose="020B0502020104020203" pitchFamily="34" charset="77"/>
              </a:rPr>
            </a:br>
            <a:r>
              <a:rPr lang="en-US" sz="3200" dirty="0">
                <a:latin typeface="Gill Sans MT" panose="020B0502020104020203" pitchFamily="34" charset="77"/>
              </a:rPr>
              <a:t>World Heavyweight Champion</a:t>
            </a:r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0D42D-B740-1145-A362-F0DDAACD6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4888" y="1886778"/>
            <a:ext cx="5837439" cy="446905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In 1964 Sonny Liston was the World </a:t>
            </a:r>
            <a:r>
              <a:rPr lang="en-US" dirty="0" err="1"/>
              <a:t>Heayweight</a:t>
            </a:r>
            <a:r>
              <a:rPr lang="en-US" dirty="0"/>
              <a:t> Champion since defeating the reigning champion twice in 1962.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Heavyweight boxers are heavy and powerful, their punches can be incredibly strong.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Sonny Liston was a powerful fighter, considered to the one of the best heavyweight fighters ever.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51B413D-DBDD-FEFF-416D-BE3616B08B51}"/>
              </a:ext>
            </a:extLst>
          </p:cNvPr>
          <p:cNvSpPr/>
          <p:nvPr/>
        </p:nvSpPr>
        <p:spPr>
          <a:xfrm>
            <a:off x="1124261" y="1690688"/>
            <a:ext cx="4107305" cy="399058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Search for image: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Sonny Liston in the 1964 World Heavyweight fight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1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E18A6-22AA-DF4F-AC6D-D3AEC197E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60" y="365125"/>
            <a:ext cx="5977719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b="1" dirty="0">
                <a:latin typeface="Gill Sans MT" panose="020B0502020104020203" pitchFamily="34" charset="77"/>
              </a:rPr>
              <a:t>Cassius Clay</a:t>
            </a:r>
            <a:br>
              <a:rPr lang="en-US" sz="4800" dirty="0">
                <a:latin typeface="Gill Sans MT" panose="020B0502020104020203" pitchFamily="34" charset="77"/>
              </a:rPr>
            </a:br>
            <a:r>
              <a:rPr lang="en-US" sz="3600" dirty="0">
                <a:latin typeface="Gill Sans MT" panose="020B0502020104020203" pitchFamily="34" charset="77"/>
              </a:rPr>
              <a:t>Challenger</a:t>
            </a:r>
            <a:endParaRPr lang="en-US" sz="4800" dirty="0">
              <a:latin typeface="Gill Sans MT" panose="020B0502020104020203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0D42D-B740-1145-A362-F0DDAACD60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Clay was light and fast, and full of confidence.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He was much less experienced than Liston and had been beaten by lesser heavyweights than Liston in previous years.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Clay’s light weight and fast style were considered unsuited to heavyweight boxing.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DA91C70-B7D5-D4FE-0C70-C10E6CC7A34C}"/>
              </a:ext>
            </a:extLst>
          </p:cNvPr>
          <p:cNvSpPr/>
          <p:nvPr/>
        </p:nvSpPr>
        <p:spPr>
          <a:xfrm>
            <a:off x="6595671" y="1433708"/>
            <a:ext cx="4107305" cy="399058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Search for image: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Cassius Clay in the 1964 World Heavyweight fight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6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C70A02-0CCD-8AD4-9DD5-C8CEC20FE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74" y="156972"/>
            <a:ext cx="4968906" cy="6228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8EB75B-0356-B86E-D382-01F93B3F3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108" y="156972"/>
            <a:ext cx="4968906" cy="62288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C37001-0836-3857-AA2D-8B5A995B01BC}"/>
              </a:ext>
            </a:extLst>
          </p:cNvPr>
          <p:cNvSpPr txBox="1"/>
          <p:nvPr/>
        </p:nvSpPr>
        <p:spPr>
          <a:xfrm>
            <a:off x="1331480" y="1555467"/>
            <a:ext cx="32705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Search for image: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1964 World Heavyweight fight programme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4E592B-364C-4BE5-9B5D-A21C2DC71706}"/>
              </a:ext>
            </a:extLst>
          </p:cNvPr>
          <p:cNvSpPr txBox="1"/>
          <p:nvPr/>
        </p:nvSpPr>
        <p:spPr>
          <a:xfrm>
            <a:off x="6955290" y="1555467"/>
            <a:ext cx="32705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Search for image: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1964 World Heavyweight fight comparison of Clay and Liston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5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A85F1E-BF8A-D6C9-29F7-6A147A0F3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74" y="156972"/>
            <a:ext cx="4968906" cy="6228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96B85E-DEDC-88D4-E57B-B56CF20C1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951" y="156972"/>
            <a:ext cx="4968906" cy="62288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C37001-0836-3857-AA2D-8B5A995B01BC}"/>
              </a:ext>
            </a:extLst>
          </p:cNvPr>
          <p:cNvSpPr txBox="1"/>
          <p:nvPr/>
        </p:nvSpPr>
        <p:spPr>
          <a:xfrm>
            <a:off x="1331480" y="1555467"/>
            <a:ext cx="32705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Search for image: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1964 World Heavyweight fight Cassius Clay in the ring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4E592B-364C-4BE5-9B5D-A21C2DC71706}"/>
              </a:ext>
            </a:extLst>
          </p:cNvPr>
          <p:cNvSpPr txBox="1"/>
          <p:nvPr/>
        </p:nvSpPr>
        <p:spPr>
          <a:xfrm>
            <a:off x="7185592" y="1555467"/>
            <a:ext cx="32705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Search for image: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1964 World Heavyweight fight Cassius Clay wins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56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E72686"/>
      </a:dk2>
      <a:lt2>
        <a:srgbClr val="E7E6E6"/>
      </a:lt2>
      <a:accent1>
        <a:srgbClr val="E72686"/>
      </a:accent1>
      <a:accent2>
        <a:srgbClr val="F39600"/>
      </a:accent2>
      <a:accent3>
        <a:srgbClr val="00E4EC"/>
      </a:accent3>
      <a:accent4>
        <a:srgbClr val="7F1FFF"/>
      </a:accent4>
      <a:accent5>
        <a:srgbClr val="B3EE45"/>
      </a:accent5>
      <a:accent6>
        <a:srgbClr val="1270FF"/>
      </a:accent6>
      <a:hlink>
        <a:srgbClr val="E72686"/>
      </a:hlink>
      <a:folHlink>
        <a:srgbClr val="E7268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4" ma:contentTypeDescription="Create a new document." ma:contentTypeScope="" ma:versionID="91c7e43317cf3fe01dda806635ea97fb">
  <xsd:schema xmlns:xsd="http://www.w3.org/2001/XMLSchema" xmlns:xs="http://www.w3.org/2001/XMLSchema" xmlns:p="http://schemas.microsoft.com/office/2006/metadata/properties" xmlns:ns2="3daa3796-40a0-4fe0-acc9-e99f93d22791" xmlns:ns3="699b7773-a9c6-4390-9b00-6e425b8b77a1" targetNamespace="http://schemas.microsoft.com/office/2006/metadata/properties" ma:root="true" ma:fieldsID="7278492afea5bacf4ee71972057ea41a" ns2:_="" ns3:_="">
    <xsd:import namespace="3daa3796-40a0-4fe0-acc9-e99f93d22791"/>
    <xsd:import namespace="699b7773-a9c6-4390-9b00-6e425b8b77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73442f9-f3bd-4a47-a334-1d70acc40e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b7773-a9c6-4390-9b00-6e425b8b77a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f5af666-d48c-4617-8b6f-563a4d4922fd}" ma:internalName="TaxCatchAll" ma:showField="CatchAllData" ma:web="699b7773-a9c6-4390-9b00-6e425b8b77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7FD655-60F8-488F-96CE-5D36D0D43F4E}"/>
</file>

<file path=customXml/itemProps2.xml><?xml version="1.0" encoding="utf-8"?>
<ds:datastoreItem xmlns:ds="http://schemas.openxmlformats.org/officeDocument/2006/customXml" ds:itemID="{7E3B643F-17F0-4C46-B3EE-DCD5C538BFFA}"/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179</Words>
  <Application>Microsoft Office PowerPoint</Application>
  <PresentationFormat>Widescreen</PresentationFormat>
  <Paragraphs>22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Gill Sans MT</vt:lpstr>
      <vt:lpstr>Office Theme</vt:lpstr>
      <vt:lpstr>Clay vs Liston 1964</vt:lpstr>
      <vt:lpstr>Sonny Liston  World Heavyweight Champion</vt:lpstr>
      <vt:lpstr>Cassius Clay Challenger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Hancock</dc:creator>
  <cp:lastModifiedBy>Kate Christopher</cp:lastModifiedBy>
  <cp:revision>7</cp:revision>
  <dcterms:created xsi:type="dcterms:W3CDTF">2021-09-11T08:47:20Z</dcterms:created>
  <dcterms:modified xsi:type="dcterms:W3CDTF">2022-07-01T10:19:21Z</dcterms:modified>
</cp:coreProperties>
</file>