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587"/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8"/>
    <p:restoredTop sz="94558"/>
  </p:normalViewPr>
  <p:slideViewPr>
    <p:cSldViewPr snapToGrid="0" snapToObjects="1">
      <p:cViewPr varScale="1">
        <p:scale>
          <a:sx n="64" d="100"/>
          <a:sy n="64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BCAAF83-DF81-A742-9983-56BB21FB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5491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10B1B441-9DCA-D04B-AB6C-C688A6C4BD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2052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A188C-B624-F24E-80E4-F2B691A0801A}"/>
              </a:ext>
            </a:extLst>
          </p:cNvPr>
          <p:cNvSpPr/>
          <p:nvPr userDrawn="1"/>
        </p:nvSpPr>
        <p:spPr>
          <a:xfrm>
            <a:off x="2627376" y="64928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8192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1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Malala Yousafzai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Where in the World?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1FBE3D-47BD-2182-CE1D-8AD18EA2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BA024C-089A-0645-A2CC-330A0655F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5491" y="1784195"/>
            <a:ext cx="4792016" cy="4453922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097D3-E453-2441-A08B-2F569B8E7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2052" y="448711"/>
            <a:ext cx="5025404" cy="4453922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C5BD0-AAF2-5B42-A59B-CA8F9161158F}"/>
              </a:ext>
            </a:extLst>
          </p:cNvPr>
          <p:cNvSpPr txBox="1"/>
          <p:nvPr/>
        </p:nvSpPr>
        <p:spPr>
          <a:xfrm>
            <a:off x="975491" y="423746"/>
            <a:ext cx="486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77"/>
              </a:rPr>
              <a:t>Malala is from Swat Valley; in the borderlands between Pakistan and Afghanistan.</a:t>
            </a:r>
          </a:p>
          <a:p>
            <a:r>
              <a:rPr lang="en-US" sz="2000" dirty="0">
                <a:latin typeface="Gill Sans MT" panose="020B0502020104020203" pitchFamily="34" charset="77"/>
              </a:rPr>
              <a:t>Her hometown is Mingora</a:t>
            </a:r>
            <a:r>
              <a:rPr lang="en-US" dirty="0">
                <a:latin typeface="Gill Sans MT" panose="020B0502020104020203" pitchFamily="34" charset="77"/>
              </a:rPr>
              <a:t>. </a:t>
            </a:r>
            <a:endParaRPr lang="en-GB" dirty="0">
              <a:latin typeface="Gill Sans MT" panose="020B05020201040202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A4AB7-8B62-F848-9224-BE663C27A990}"/>
              </a:ext>
            </a:extLst>
          </p:cNvPr>
          <p:cNvSpPr txBox="1"/>
          <p:nvPr/>
        </p:nvSpPr>
        <p:spPr>
          <a:xfrm>
            <a:off x="6424495" y="5037788"/>
            <a:ext cx="5282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… ‘like all </a:t>
            </a:r>
            <a:r>
              <a:rPr lang="en-US" sz="2400" i="1" dirty="0" err="1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Swatis</a:t>
            </a:r>
            <a:r>
              <a:rPr lang="en-US" sz="2400" i="1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I thought of myself first as Swati and then Pashtun, before Pakistani’ </a:t>
            </a:r>
          </a:p>
          <a:p>
            <a:r>
              <a:rPr lang="en-US" sz="24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Malala </a:t>
            </a:r>
            <a:r>
              <a:rPr lang="en-US" sz="2400" dirty="0" err="1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Yousefzai</a:t>
            </a:r>
            <a:r>
              <a:rPr lang="en-US" sz="24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622B2-FDC4-4173-E25D-537CAD9B03D1}"/>
              </a:ext>
            </a:extLst>
          </p:cNvPr>
          <p:cNvSpPr txBox="1"/>
          <p:nvPr/>
        </p:nvSpPr>
        <p:spPr>
          <a:xfrm>
            <a:off x="1379095" y="2263515"/>
            <a:ext cx="254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Mingora, Swat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B133F-9506-9883-E585-93C1F04DA2E3}"/>
              </a:ext>
            </a:extLst>
          </p:cNvPr>
          <p:cNvSpPr txBox="1"/>
          <p:nvPr/>
        </p:nvSpPr>
        <p:spPr>
          <a:xfrm>
            <a:off x="7242748" y="793078"/>
            <a:ext cx="254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Swat Valley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BA024C-089A-0645-A2CC-330A0655FE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5491" y="1784195"/>
            <a:ext cx="4792016" cy="4453922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097D3-E453-2441-A08B-2F569B8E7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6963" y="1784195"/>
            <a:ext cx="4792016" cy="4453922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C5BD0-AAF2-5B42-A59B-CA8F9161158F}"/>
              </a:ext>
            </a:extLst>
          </p:cNvPr>
          <p:cNvSpPr txBox="1"/>
          <p:nvPr/>
        </p:nvSpPr>
        <p:spPr>
          <a:xfrm>
            <a:off x="975491" y="423746"/>
            <a:ext cx="486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82587"/>
                </a:solidFill>
                <a:latin typeface="Gill Sans MT" panose="020B0502020104020203" pitchFamily="34" charset="77"/>
              </a:rPr>
              <a:t>Kushal School in Mingora, Ziauddin </a:t>
            </a:r>
            <a:r>
              <a:rPr lang="en-US" sz="2800" b="1" dirty="0" err="1">
                <a:solidFill>
                  <a:srgbClr val="E82587"/>
                </a:solidFill>
                <a:latin typeface="Gill Sans MT" panose="020B0502020104020203" pitchFamily="34" charset="77"/>
              </a:rPr>
              <a:t>Yousefzai’s</a:t>
            </a:r>
            <a:r>
              <a:rPr lang="en-US" sz="2800" b="1" dirty="0">
                <a:solidFill>
                  <a:srgbClr val="E82587"/>
                </a:solidFill>
                <a:latin typeface="Gill Sans MT" panose="020B0502020104020203" pitchFamily="34" charset="77"/>
              </a:rPr>
              <a:t> 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A65C4-4630-1FD4-7EED-316FA10C2C75}"/>
              </a:ext>
            </a:extLst>
          </p:cNvPr>
          <p:cNvSpPr txBox="1"/>
          <p:nvPr/>
        </p:nvSpPr>
        <p:spPr>
          <a:xfrm>
            <a:off x="1379095" y="2263515"/>
            <a:ext cx="254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Kushal School, Mingora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E4292-FD5F-704D-3001-5E44E7D80A25}"/>
              </a:ext>
            </a:extLst>
          </p:cNvPr>
          <p:cNvSpPr txBox="1"/>
          <p:nvPr/>
        </p:nvSpPr>
        <p:spPr>
          <a:xfrm>
            <a:off x="6987915" y="2056151"/>
            <a:ext cx="254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Kushal School, Mingora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9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5A06C-E012-2647-909D-5F255DD82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669073"/>
            <a:ext cx="4889428" cy="5569044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3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I was born, people in our village commiserated with my mother and nobody congratulated my father…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3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was a girl in a and where rifles are fired in celebration of a son, while daughters are hidden away behind a curtain, their role in life simply to prepare food and give birth to children.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(p. 9)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43A473-9FB1-624D-B60E-BBE0FDD84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61261"/>
            <a:ext cx="5484038" cy="5535477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BE5C3-695D-7EBA-7419-46CE72E72C04}"/>
              </a:ext>
            </a:extLst>
          </p:cNvPr>
          <p:cNvSpPr txBox="1"/>
          <p:nvPr/>
        </p:nvSpPr>
        <p:spPr>
          <a:xfrm>
            <a:off x="7563855" y="4287188"/>
            <a:ext cx="254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Malala Yousafzai baby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C085-5A50-1E42-9EC0-AE518A32F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112" y="640343"/>
            <a:ext cx="5349365" cy="559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/>
              <a:t>‘For most Pashtuns it’s a gloomy day when a daughter is born. My father’s cousin </a:t>
            </a:r>
            <a:r>
              <a:rPr lang="en-US" sz="2600" i="1" dirty="0" err="1"/>
              <a:t>Jehan</a:t>
            </a:r>
            <a:r>
              <a:rPr lang="en-US" sz="2600" i="1" dirty="0"/>
              <a:t> Sher Khan Yousafzai was one of the few who came to celebrate my birth…</a:t>
            </a:r>
          </a:p>
          <a:p>
            <a:pPr marL="0" indent="0">
              <a:buNone/>
            </a:pPr>
            <a:r>
              <a:rPr lang="en-US" sz="2600" i="1" dirty="0"/>
              <a:t>.. He brought with him a vast family tree of our clan, the </a:t>
            </a:r>
            <a:r>
              <a:rPr lang="en-US" sz="2600" i="1" dirty="0" err="1"/>
              <a:t>Dalokhel</a:t>
            </a:r>
            <a:r>
              <a:rPr lang="en-US" sz="2600" i="1" dirty="0"/>
              <a:t> Yousafzai, going right back to my great- great- grandfather and showing only the male line. My father, Ziauddin is different from most Pashtun men. He took the tree, drew a line like a lollipop from his name and at the end of it he wrote, ‘Malala’. His cousin laughed in astonishment. My father didn’t care.’ (p. 9). </a:t>
            </a:r>
          </a:p>
          <a:p>
            <a:pPr marL="0" indent="0">
              <a:buNone/>
            </a:pP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120940-4F37-F346-8BDB-B30B1E7355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8986" y="640343"/>
            <a:ext cx="5595903" cy="5597774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B137A-EFFA-ABA8-F2E1-864304FAD8B7}"/>
              </a:ext>
            </a:extLst>
          </p:cNvPr>
          <p:cNvSpPr txBox="1"/>
          <p:nvPr/>
        </p:nvSpPr>
        <p:spPr>
          <a:xfrm>
            <a:off x="1782773" y="4452080"/>
            <a:ext cx="254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Image search: Malala Ziauddin Yousafzai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6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AEA49-BE27-451A-9858-06BCD93A279C}"/>
</file>

<file path=customXml/itemProps2.xml><?xml version="1.0" encoding="utf-8"?>
<ds:datastoreItem xmlns:ds="http://schemas.openxmlformats.org/officeDocument/2006/customXml" ds:itemID="{67588248-C467-4ACF-A232-88F61B4A7335}"/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276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Office Theme</vt:lpstr>
      <vt:lpstr>Malala Yousafzai Where in the World?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9</cp:revision>
  <dcterms:created xsi:type="dcterms:W3CDTF">2021-09-11T08:47:20Z</dcterms:created>
  <dcterms:modified xsi:type="dcterms:W3CDTF">2022-07-11T19:21:17Z</dcterms:modified>
</cp:coreProperties>
</file>