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6E9D9-39C3-9D48-83E0-928227FD3415}" v="20" dt="2021-10-14T10:09:11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7"/>
    <p:restoredTop sz="94558"/>
  </p:normalViewPr>
  <p:slideViewPr>
    <p:cSldViewPr snapToGrid="0" snapToObjects="1">
      <p:cViewPr varScale="1">
        <p:scale>
          <a:sx n="54" d="100"/>
          <a:sy n="54" d="100"/>
        </p:scale>
        <p:origin x="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77"/>
                <a:cs typeface="Calibri" panose="020F0502020204030204" pitchFamily="34" charset="0"/>
              </a:rPr>
              <a:t>Muhammad Ali </a:t>
            </a:r>
            <a:r>
              <a:rPr lang="en-US" b="1">
                <a:latin typeface="Gill Sans MT" panose="020B0502020104020203" pitchFamily="34" charset="77"/>
                <a:cs typeface="Calibri" panose="020F0502020204030204" pitchFamily="34" charset="0"/>
              </a:rPr>
              <a:t>the Muslim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7A00CB-606B-5C73-291D-6760229E1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18A6-22AA-DF4F-AC6D-D3AEC197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374" y="149973"/>
            <a:ext cx="5977719" cy="1124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Gill Sans MT" panose="020B0502020104020203" pitchFamily="34" charset="77"/>
              </a:rPr>
              <a:t>Tree of Forgetfulness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D42D-B740-1145-A362-F0DDAACD6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1552" y="1274753"/>
            <a:ext cx="6257365" cy="52181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Many slaves were transported from </a:t>
            </a:r>
            <a:r>
              <a:rPr lang="en-US" sz="2400" dirty="0" err="1"/>
              <a:t>Ouidah</a:t>
            </a:r>
            <a:r>
              <a:rPr lang="en-US" sz="2400" dirty="0"/>
              <a:t>, in Benin, West Africa.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They walked around the Tree of Forgetfulness. With each step they said goodbye to something about themselves; their name, family, village, tribe, language, </a:t>
            </a:r>
            <a:r>
              <a:rPr lang="en-US" sz="2400" dirty="0" err="1"/>
              <a:t>etc</a:t>
            </a:r>
            <a:r>
              <a:rPr lang="en-US" sz="2400" dirty="0"/>
              <a:t>, so their new master received a blank slate.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tree no longer exists but a memorial to it now stands in </a:t>
            </a:r>
            <a:r>
              <a:rPr lang="en-US" sz="2400" dirty="0" err="1"/>
              <a:t>Ouidah</a:t>
            </a:r>
            <a:r>
              <a:rPr lang="en-US" sz="2400" dirty="0"/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B4B510-E229-6DB0-C11F-089F92578341}"/>
              </a:ext>
            </a:extLst>
          </p:cNvPr>
          <p:cNvSpPr/>
          <p:nvPr/>
        </p:nvSpPr>
        <p:spPr>
          <a:xfrm>
            <a:off x="1124261" y="1690688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Tree of Forgetfulness, Benin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18A6-22AA-DF4F-AC6D-D3AEC197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latin typeface="Gill Sans MT" panose="020B0502020104020203" pitchFamily="34" charset="77"/>
              </a:rPr>
              <a:t>No return</a:t>
            </a:r>
            <a:endParaRPr lang="en-US" sz="5400" dirty="0">
              <a:latin typeface="Gill Sans MT" panose="020B05020201040202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0D42D-B740-1145-A362-F0DDAACD6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8" y="1886779"/>
            <a:ext cx="610402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This memorial on the beach at </a:t>
            </a:r>
            <a:r>
              <a:rPr lang="en-US" sz="3200" dirty="0" err="1"/>
              <a:t>Ouidah</a:t>
            </a:r>
            <a:r>
              <a:rPr lang="en-US" sz="3200" dirty="0"/>
              <a:t> is called the Gate of No Return.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It commemorates all the African people lost to the save trade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941487-DE0B-3200-1E84-F4593C93031B}"/>
              </a:ext>
            </a:extLst>
          </p:cNvPr>
          <p:cNvSpPr/>
          <p:nvPr/>
        </p:nvSpPr>
        <p:spPr>
          <a:xfrm>
            <a:off x="1124261" y="1690688"/>
            <a:ext cx="4107305" cy="399058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Gate of No Return, </a:t>
            </a:r>
            <a:r>
              <a:rPr lang="en-US" dirty="0" err="1">
                <a:solidFill>
                  <a:schemeClr val="tx2"/>
                </a:solidFill>
              </a:rPr>
              <a:t>Ouidah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6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CA02C-0EBF-F461-F57B-FB4B0534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9" y="458930"/>
            <a:ext cx="5115037" cy="546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67835-CB6F-3B46-BCB2-A470E4D3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51" y="458929"/>
            <a:ext cx="5115037" cy="5461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ABD64-D1A3-9A64-CC60-A1EAA956CF79}"/>
              </a:ext>
            </a:extLst>
          </p:cNvPr>
          <p:cNvSpPr txBox="1"/>
          <p:nvPr/>
        </p:nvSpPr>
        <p:spPr>
          <a:xfrm>
            <a:off x="1383276" y="1062373"/>
            <a:ext cx="327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Map of West Africa showing Benin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E4AB1-8B65-54B9-B5A7-F48C78A24B96}"/>
              </a:ext>
            </a:extLst>
          </p:cNvPr>
          <p:cNvSpPr txBox="1"/>
          <p:nvPr/>
        </p:nvSpPr>
        <p:spPr>
          <a:xfrm>
            <a:off x="7443418" y="1066513"/>
            <a:ext cx="3270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Routes of slave trade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6376A6-261A-6015-8FCE-7FBB3CD2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741" y="158612"/>
            <a:ext cx="3800681" cy="3270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B997E-53C9-23F5-E406-320D43DF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141" y="3528547"/>
            <a:ext cx="3800681" cy="32703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C6C6B0-1300-48D8-42A6-100A61D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38" y="155575"/>
            <a:ext cx="7227408" cy="1063625"/>
          </a:xfrm>
        </p:spPr>
        <p:txBody>
          <a:bodyPr>
            <a:normAutofit/>
          </a:bodyPr>
          <a:lstStyle/>
          <a:p>
            <a:r>
              <a:rPr lang="en-US" sz="5400" dirty="0"/>
              <a:t>Nation of Islam Cards</a:t>
            </a:r>
            <a:endParaRPr lang="en-GB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4AD50-CDA3-43FC-3A80-FB00B2D2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7378284" cy="546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Using the cards, answer these questions: </a:t>
            </a:r>
          </a:p>
          <a:p>
            <a:pPr marL="514350" indent="-514350">
              <a:buAutoNum type="arabicParenR"/>
            </a:pPr>
            <a:r>
              <a:rPr lang="en-US" sz="3200" dirty="0"/>
              <a:t>Connect events to these dates: 1930, 1946, 1964</a:t>
            </a:r>
          </a:p>
          <a:p>
            <a:pPr marL="514350" indent="-514350">
              <a:buAutoNum type="arabicParenR"/>
            </a:pPr>
            <a:r>
              <a:rPr lang="en-US" sz="3200" dirty="0"/>
              <a:t>How does Nation of Islam support African American Muslims? </a:t>
            </a:r>
          </a:p>
          <a:p>
            <a:pPr marL="514350" indent="-514350">
              <a:buAutoNum type="arabicParenR"/>
            </a:pPr>
            <a:r>
              <a:rPr lang="en-US" sz="3200" dirty="0"/>
              <a:t>Why did some Nation of Islam members argue black Americans should live separately? </a:t>
            </a:r>
          </a:p>
          <a:p>
            <a:pPr marL="514350" indent="-514350">
              <a:buAutoNum type="arabicParenR"/>
            </a:pPr>
            <a:r>
              <a:rPr lang="en-US" sz="3200" dirty="0"/>
              <a:t>What inspired Malcolm X to argue that black and white Americans should live together in harmony?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F3F2F-D6A1-D80B-3705-9DC28C25AF80}"/>
              </a:ext>
            </a:extLst>
          </p:cNvPr>
          <p:cNvSpPr txBox="1"/>
          <p:nvPr/>
        </p:nvSpPr>
        <p:spPr>
          <a:xfrm>
            <a:off x="8885816" y="687387"/>
            <a:ext cx="2173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Malcolm X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90CA6-45F9-DBDC-2B1F-54B986C28CEC}"/>
              </a:ext>
            </a:extLst>
          </p:cNvPr>
          <p:cNvSpPr txBox="1"/>
          <p:nvPr/>
        </p:nvSpPr>
        <p:spPr>
          <a:xfrm>
            <a:off x="8885816" y="4153475"/>
            <a:ext cx="2173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Elijah Muhammed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5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8A0A37-734C-C3FE-0AB3-8FC78549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61" y="1708426"/>
            <a:ext cx="4480878" cy="4784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E18A6-22AA-DF4F-AC6D-D3AEC197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1839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What attracted Ali to </a:t>
            </a:r>
            <a:br>
              <a:rPr lang="en-US" dirty="0"/>
            </a:br>
            <a:r>
              <a:rPr lang="en-US" dirty="0"/>
              <a:t>the Nation of Islam?</a:t>
            </a:r>
            <a:endParaRPr lang="en-US" dirty="0">
              <a:latin typeface="Gill Sans MT" panose="020B0502020104020203" pitchFamily="34" charset="77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8A9BD452-F50A-D44B-8B2A-DFC2DCA76EC7}"/>
              </a:ext>
            </a:extLst>
          </p:cNvPr>
          <p:cNvSpPr/>
          <p:nvPr/>
        </p:nvSpPr>
        <p:spPr>
          <a:xfrm>
            <a:off x="278708" y="1853732"/>
            <a:ext cx="3418085" cy="14920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At high school Cassius Clay wanted to write an essay on ‘black Muslims’ but was not allowed</a:t>
            </a:r>
            <a:endParaRPr lang="en-GB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BA6FE998-70C0-DD43-A2CE-16AF51EC7BB1}"/>
              </a:ext>
            </a:extLst>
          </p:cNvPr>
          <p:cNvSpPr/>
          <p:nvPr/>
        </p:nvSpPr>
        <p:spPr>
          <a:xfrm>
            <a:off x="293303" y="5183644"/>
            <a:ext cx="3418085" cy="13255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Clay saw Malcolm X speak at a Nation of Islam rally and was impressed with his words</a:t>
            </a:r>
            <a:endParaRPr lang="en-GB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7" name="Rectangle: Rounded Corners 11">
            <a:extLst>
              <a:ext uri="{FF2B5EF4-FFF2-40B4-BE49-F238E27FC236}">
                <a16:creationId xmlns:a16="http://schemas.microsoft.com/office/drawing/2014/main" id="{CAA44AB2-5D93-8C47-8DB6-C8FF913B7E91}"/>
              </a:ext>
            </a:extLst>
          </p:cNvPr>
          <p:cNvSpPr/>
          <p:nvPr/>
        </p:nvSpPr>
        <p:spPr>
          <a:xfrm>
            <a:off x="282155" y="3622897"/>
            <a:ext cx="3418085" cy="132556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Clay read Nation of Islam newspapers and told his wife the ideas made sense to him</a:t>
            </a:r>
            <a:endParaRPr lang="en-GB" sz="2000" dirty="0">
              <a:latin typeface="Gill Sans MT" panose="020B0502020104020203" pitchFamily="34" charset="77"/>
            </a:endParaRP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913C5F6E-8525-2A47-B7B6-807EC9AD7BE9}"/>
              </a:ext>
            </a:extLst>
          </p:cNvPr>
          <p:cNvSpPr/>
          <p:nvPr/>
        </p:nvSpPr>
        <p:spPr>
          <a:xfrm>
            <a:off x="8495210" y="3382937"/>
            <a:ext cx="3696790" cy="310993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ill Sans MT" panose="020B0502020104020203" pitchFamily="34" charset="77"/>
              </a:rPr>
              <a:t>The day after Clay won the Liston fight he announced, </a:t>
            </a:r>
            <a:r>
              <a:rPr lang="en-GB" sz="2000" dirty="0">
                <a:solidFill>
                  <a:srgbClr val="000000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</a:rPr>
              <a:t>‘Cassius Clay is a slave name, I didn’t choose it and I don’t want it. I am Muhmmad Ali, a free name – it means beloved of God, and I insist people use it when they speak to me’. Malcolm X was with him. </a:t>
            </a:r>
            <a:endParaRPr lang="en-GB" sz="2000" dirty="0">
              <a:latin typeface="Gill Sans MT" panose="020B0502020104020203" pitchFamily="34" charset="77"/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177384C3-2696-5F4A-9463-5021767A22E1}"/>
              </a:ext>
            </a:extLst>
          </p:cNvPr>
          <p:cNvSpPr/>
          <p:nvPr/>
        </p:nvSpPr>
        <p:spPr>
          <a:xfrm>
            <a:off x="8495210" y="1743070"/>
            <a:ext cx="3696790" cy="149203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Clay kept his involvement with Nation of Islam secret before his fight with Liston,  because it was viewed with suspicion.</a:t>
            </a:r>
            <a:endParaRPr lang="en-GB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1579E-610E-5EBC-3A69-A4B79A9523F9}"/>
              </a:ext>
            </a:extLst>
          </p:cNvPr>
          <p:cNvSpPr txBox="1"/>
          <p:nvPr/>
        </p:nvSpPr>
        <p:spPr>
          <a:xfrm>
            <a:off x="4570965" y="2138083"/>
            <a:ext cx="3025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Search for image: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Muhammad Ali prays before fight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D49CB-79B7-48CE-84E3-908B8ADF991B}"/>
</file>

<file path=customXml/itemProps2.xml><?xml version="1.0" encoding="utf-8"?>
<ds:datastoreItem xmlns:ds="http://schemas.openxmlformats.org/officeDocument/2006/customXml" ds:itemID="{037D2E6C-4277-4CDD-8857-7904AD3997D7}"/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373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Office Theme</vt:lpstr>
      <vt:lpstr>Muhammad Ali the Muslim</vt:lpstr>
      <vt:lpstr>Tree of Forgetfulness</vt:lpstr>
      <vt:lpstr>No return</vt:lpstr>
      <vt:lpstr>PowerPoint Presentation</vt:lpstr>
      <vt:lpstr>Nation of Islam Cards</vt:lpstr>
      <vt:lpstr>What attracted Ali to  the Nation of Islam?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9</cp:revision>
  <dcterms:created xsi:type="dcterms:W3CDTF">2021-09-11T08:47:20Z</dcterms:created>
  <dcterms:modified xsi:type="dcterms:W3CDTF">2022-07-01T10:18:22Z</dcterms:modified>
</cp:coreProperties>
</file>