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587"/>
    <a:srgbClr val="F39762"/>
    <a:srgbClr val="A88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2C57D0-1B8C-B540-B6F9-B4F327CA3C6C}" v="1" dt="2021-10-14T10:13:28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/>
    <p:restoredTop sz="94626"/>
  </p:normalViewPr>
  <p:slideViewPr>
    <p:cSldViewPr snapToGrid="0" snapToObjects="1">
      <p:cViewPr varScale="1">
        <p:scale>
          <a:sx n="76" d="100"/>
          <a:sy n="76" d="100"/>
        </p:scale>
        <p:origin x="3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1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7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277CDFC4-7129-844F-AACB-E2600D11C0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36170"/>
          <a:stretch/>
        </p:blipFill>
        <p:spPr>
          <a:xfrm>
            <a:off x="1843088" y="1"/>
            <a:ext cx="5014912" cy="441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3447586-9ECF-0A4B-A3FA-12CC29ACAB84}"/>
              </a:ext>
            </a:extLst>
          </p:cNvPr>
          <p:cNvSpPr/>
          <p:nvPr/>
        </p:nvSpPr>
        <p:spPr>
          <a:xfrm>
            <a:off x="233172" y="359319"/>
            <a:ext cx="6222492" cy="585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E82587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Nation of Islam</a:t>
            </a:r>
            <a:endParaRPr lang="en-GB" sz="2400" b="1" dirty="0">
              <a:solidFill>
                <a:srgbClr val="E82587"/>
              </a:solidFill>
              <a:latin typeface="Gill Sans MT" panose="020B05020201040202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847E34-2E51-7F42-B40B-607BCCCFA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91895"/>
              </p:ext>
            </p:extLst>
          </p:nvPr>
        </p:nvGraphicFramePr>
        <p:xfrm>
          <a:off x="471488" y="2109066"/>
          <a:ext cx="5915024" cy="725322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971486">
                  <a:extLst>
                    <a:ext uri="{9D8B030D-6E8A-4147-A177-3AD203B41FA5}">
                      <a16:colId xmlns:a16="http://schemas.microsoft.com/office/drawing/2014/main" val="2890631209"/>
                    </a:ext>
                  </a:extLst>
                </a:gridCol>
                <a:gridCol w="1971486">
                  <a:extLst>
                    <a:ext uri="{9D8B030D-6E8A-4147-A177-3AD203B41FA5}">
                      <a16:colId xmlns:a16="http://schemas.microsoft.com/office/drawing/2014/main" val="3265974773"/>
                    </a:ext>
                  </a:extLst>
                </a:gridCol>
                <a:gridCol w="1972052">
                  <a:extLst>
                    <a:ext uri="{9D8B030D-6E8A-4147-A177-3AD203B41FA5}">
                      <a16:colId xmlns:a16="http://schemas.microsoft.com/office/drawing/2014/main" val="2255807239"/>
                    </a:ext>
                  </a:extLst>
                </a:gridCol>
              </a:tblGrid>
              <a:tr h="131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Malcolm Little rejected his name as a slave-owners’ name. As he had no knowledge of his African name, he went by the name Malcolm X.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Nation of Islam is practical and religious. Its aim is to support the physical and spiritual lives of African American Muslims. 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Nation of Islam seeks to support African Americans in business and education as well as through religious guidance. 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888282"/>
                  </a:ext>
                </a:extLst>
              </a:tr>
              <a:tr h="131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Malcolm Little joined Nation of Islam. He had been involved in crime, drinking and fighting. He adopted a clean, peaceful way of life after becoming Muslim. 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Elijah Muhammad was jailed in 1942 for refusing to fight in World War II. Many Nation of Islam members also opposed joining the US military.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Elijah Muhammad called for a separate nation for black Americans, guided by the religion of Islam. 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370280"/>
                  </a:ext>
                </a:extLst>
              </a:tr>
              <a:tr h="131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Black Americans faced such poverty and exclusion, some believed their only hope to live a dignified life was to live separately.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On Hajj Malcolm X prayed and worshipped with Muslims from all over the planet. He understood the equality of all humans under God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Many African Americans, brought as slaves, would have been from Muslim regions of Africa and would have been Muslim.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39824"/>
                  </a:ext>
                </a:extLst>
              </a:tr>
              <a:tr h="784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Nation of Islam was started in 1930 in the United States by Wallace Fard Muhammed.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The second leader of Nation of Islam was called Elijah Muhammad.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Malcolm X became a popular and powerful leader of Nation of Islam. 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858673"/>
                  </a:ext>
                </a:extLst>
              </a:tr>
              <a:tr h="158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American society was deeply divided. Black Americans were impoverished, with poor housing and schooling, few job prospects and faced hatred and violence from white American society.  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>
                          <a:effectLst/>
                          <a:latin typeface="Gill Sans MT" panose="020B0502020104020203" pitchFamily="34" charset="77"/>
                        </a:rPr>
                        <a:t>Martin Luther King, an African American Christian preacher who fought for black rights, argued that white and black American communities had to learn to live with each other. </a:t>
                      </a:r>
                      <a:endParaRPr lang="en-GB" sz="1300" b="0" i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0" i="0" dirty="0">
                          <a:effectLst/>
                          <a:latin typeface="Gill Sans MT" panose="020B0502020104020203" pitchFamily="34" charset="77"/>
                        </a:rPr>
                        <a:t>Initially Malcolm X supported black and white separation. However after he returned from Hajj in 1964 he began to argue that black and white Americans must live harmoniously together.</a:t>
                      </a:r>
                      <a:endParaRPr lang="en-GB" sz="13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668752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0" i="0" dirty="0">
                          <a:effectLst/>
                          <a:latin typeface="Gill Sans MT" panose="020B0502020104020203" pitchFamily="34" charset="77"/>
                        </a:rPr>
                        <a:t>1930</a:t>
                      </a:r>
                      <a:endParaRPr lang="en-GB" sz="32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0" i="0" dirty="0">
                          <a:effectLst/>
                          <a:latin typeface="Gill Sans MT" panose="020B0502020104020203" pitchFamily="34" charset="77"/>
                        </a:rPr>
                        <a:t>1942</a:t>
                      </a:r>
                      <a:endParaRPr lang="en-GB" sz="32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0" i="0" dirty="0">
                          <a:effectLst/>
                          <a:latin typeface="Gill Sans MT" panose="020B0502020104020203" pitchFamily="34" charset="77"/>
                        </a:rPr>
                        <a:t>1964</a:t>
                      </a:r>
                      <a:endParaRPr lang="en-GB" sz="3200" b="0" i="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96" marR="610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82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8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4" ma:contentTypeDescription="Create a new document." ma:contentTypeScope="" ma:versionID="91c7e43317cf3fe01dda806635ea97fb">
  <xsd:schema xmlns:xsd="http://www.w3.org/2001/XMLSchema" xmlns:xs="http://www.w3.org/2001/XMLSchema" xmlns:p="http://schemas.microsoft.com/office/2006/metadata/properties" xmlns:ns2="3daa3796-40a0-4fe0-acc9-e99f93d22791" xmlns:ns3="699b7773-a9c6-4390-9b00-6e425b8b77a1" targetNamespace="http://schemas.microsoft.com/office/2006/metadata/properties" ma:root="true" ma:fieldsID="7278492afea5bacf4ee71972057ea41a" ns2:_="" ns3:_="">
    <xsd:import namespace="3daa3796-40a0-4fe0-acc9-e99f93d22791"/>
    <xsd:import namespace="699b7773-a9c6-4390-9b00-6e425b8b7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73442f9-f3bd-4a47-a334-1d70acc40e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73-a9c6-4390-9b00-6e425b8b77a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ef5af666-d48c-4617-8b6f-563a4d4922fd}" ma:internalName="TaxCatchAll" ma:showField="CatchAllData" ma:web="699b7773-a9c6-4390-9b00-6e425b8b7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DBBF5E-6340-456A-BFBE-2467D749A37F}"/>
</file>

<file path=customXml/itemProps2.xml><?xml version="1.0" encoding="utf-8"?>
<ds:datastoreItem xmlns:ds="http://schemas.openxmlformats.org/officeDocument/2006/customXml" ds:itemID="{DEF6616B-5159-41B0-8CC7-8496907BC9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355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REPORT Sonny Liston Vs Cassius Clay   February 25th 1964</dc:title>
  <dc:creator>Rachel Hancock</dc:creator>
  <cp:lastModifiedBy>Kate Christopher</cp:lastModifiedBy>
  <cp:revision>4</cp:revision>
  <dcterms:created xsi:type="dcterms:W3CDTF">2021-09-13T14:16:46Z</dcterms:created>
  <dcterms:modified xsi:type="dcterms:W3CDTF">2022-06-29T07:31:57Z</dcterms:modified>
</cp:coreProperties>
</file>