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2587"/>
    <a:srgbClr val="A88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46F064-3277-154B-859F-BC305D9B7781}" v="10" dt="2021-10-14T10:12:21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02"/>
    <p:restoredTop sz="94626"/>
  </p:normalViewPr>
  <p:slideViewPr>
    <p:cSldViewPr snapToGrid="0" snapToObjects="1">
      <p:cViewPr varScale="1">
        <p:scale>
          <a:sx n="76" d="100"/>
          <a:sy n="76" d="100"/>
        </p:scale>
        <p:origin x="3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Background pattern&#10;&#10;Description automatically generated with low confidence">
            <a:extLst>
              <a:ext uri="{FF2B5EF4-FFF2-40B4-BE49-F238E27FC236}">
                <a16:creationId xmlns:a16="http://schemas.microsoft.com/office/drawing/2014/main" id="{F2B30A64-2DF8-9D4D-9FDA-E91A517C62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4609"/>
          <a:stretch/>
        </p:blipFill>
        <p:spPr>
          <a:xfrm>
            <a:off x="0" y="2943225"/>
            <a:ext cx="6858000" cy="696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213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6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0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9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9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6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4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7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EA7F9-6C0B-9742-B481-72F8E7B2560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4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2A50C54-4AE4-BB48-80F0-667FD7B8B71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27936" y="540617"/>
            <a:ext cx="5617840" cy="775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4" ma:contentTypeDescription="Create a new document." ma:contentTypeScope="" ma:versionID="91c7e43317cf3fe01dda806635ea97fb">
  <xsd:schema xmlns:xsd="http://www.w3.org/2001/XMLSchema" xmlns:xs="http://www.w3.org/2001/XMLSchema" xmlns:p="http://schemas.microsoft.com/office/2006/metadata/properties" xmlns:ns2="3daa3796-40a0-4fe0-acc9-e99f93d22791" xmlns:ns3="699b7773-a9c6-4390-9b00-6e425b8b77a1" targetNamespace="http://schemas.microsoft.com/office/2006/metadata/properties" ma:root="true" ma:fieldsID="7278492afea5bacf4ee71972057ea41a" ns2:_="" ns3:_="">
    <xsd:import namespace="3daa3796-40a0-4fe0-acc9-e99f93d22791"/>
    <xsd:import namespace="699b7773-a9c6-4390-9b00-6e425b8b77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73442f9-f3bd-4a47-a334-1d70acc40e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b7773-a9c6-4390-9b00-6e425b8b77a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ef5af666-d48c-4617-8b6f-563a4d4922fd}" ma:internalName="TaxCatchAll" ma:showField="CatchAllData" ma:web="699b7773-a9c6-4390-9b00-6e425b8b77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4644C-7092-4172-B4A3-7C87CFEC9DD9}"/>
</file>

<file path=customXml/itemProps2.xml><?xml version="1.0" encoding="utf-8"?>
<ds:datastoreItem xmlns:ds="http://schemas.openxmlformats.org/officeDocument/2006/customXml" ds:itemID="{D4F22560-2B0E-491B-BB2D-B834BB62123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 REPORT Sonny Liston Vs Cassius Clay   February 25th 1964</dc:title>
  <dc:creator>Rachel Hancock</dc:creator>
  <cp:lastModifiedBy>Kate Christopher</cp:lastModifiedBy>
  <cp:revision>3</cp:revision>
  <dcterms:created xsi:type="dcterms:W3CDTF">2021-09-13T14:16:46Z</dcterms:created>
  <dcterms:modified xsi:type="dcterms:W3CDTF">2022-06-29T07:31:24Z</dcterms:modified>
</cp:coreProperties>
</file>