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399C0"/>
    <a:srgbClr val="F9F4F8"/>
    <a:srgbClr val="E7D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B58033-95B0-E044-B8D1-2E927363707A}" v="8" dt="2021-10-14T10:18:07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08"/>
    <p:restoredTop sz="94558"/>
  </p:normalViewPr>
  <p:slideViewPr>
    <p:cSldViewPr snapToGrid="0" snapToObjects="1">
      <p:cViewPr varScale="1">
        <p:scale>
          <a:sx n="54" d="100"/>
          <a:sy n="54" d="100"/>
        </p:scale>
        <p:origin x="10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9C54E-DCE6-CD4B-8722-76356A622D81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18552-014C-1642-BD84-924B214B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18552-014C-1642-BD84-924B214BB6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8259-5034-EB46-A557-1F1FF5643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3149" y="1906261"/>
            <a:ext cx="650091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5AF78-64CA-B546-BEAC-8C9D6AF97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3148" y="4474945"/>
            <a:ext cx="650091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F4B1C1-5FBC-B941-A55B-60925D6330EE}"/>
              </a:ext>
            </a:extLst>
          </p:cNvPr>
          <p:cNvSpPr/>
          <p:nvPr userDrawn="1"/>
        </p:nvSpPr>
        <p:spPr>
          <a:xfrm>
            <a:off x="6059346" y="660693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46910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2A53BA-76DC-FE4F-8DE7-BF1DAD317ED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36800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2A53BA-76DC-FE4F-8DE7-BF1DAD317ED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1149CA-2E38-FB47-A704-132474F951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2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3F9BE-EF5C-534D-98BA-03D14E4191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2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3F9BE-EF5C-534D-98BA-03D14E4191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8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2829958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0151E-B3F2-4242-9247-88577D1943C5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322923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47D9-C225-4641-ADA3-7786F170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365125"/>
            <a:ext cx="7227408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0315-04A6-B742-B960-75F13F3E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179D3-23A7-794C-ABE8-6BF2C6274DE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65344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47D9-C225-4641-ADA3-7786F170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0315-04A6-B742-B960-75F13F3E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9F71AB-EC14-7341-BA43-76CF456E4F18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71942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DBFB-AC89-C544-B7EA-37A991FB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745" y="1586908"/>
            <a:ext cx="7430543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74A60-95E0-7B4E-A041-2CB085DB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9745" y="4466633"/>
            <a:ext cx="743054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09FC8-C980-1643-BCB1-FB9489EA397E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425205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F4DE-2AF8-E944-A985-0616DC1C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8E00-2A4A-0449-B82B-B60C370D6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F7451-A596-BB4B-A25D-360998AC8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EF21C-8F76-A244-8BEE-46AB4C08DD9E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39396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34549FE-4C76-0F4D-9E05-3702D1E16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717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2F4DE-2AF8-E944-A985-0616DC1C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8E00-2A4A-0449-B82B-B60C370D6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F7451-A596-BB4B-A25D-360998AC8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FCD61D-C2AF-0D43-92E7-FF5C6D5B5A8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216878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2AAB-DF64-4248-800F-801E4E45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96DA1-F466-1845-8B6C-38BD4B210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12196-70C9-BD44-A0E0-00ABF26B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DE641-4E3F-284C-A3AA-A017227C8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61BE7-7549-D141-A078-61D292FCE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F67865-6F04-4248-9A07-8C0EB781BAB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12569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889" y="365125"/>
            <a:ext cx="597771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EACC97-2CAD-DD4B-BA18-0828129C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4889" y="188677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8BACC1-4060-9447-A02F-8C6C66EBB05F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25EAF55-37A5-A343-A9FA-A46719E1C9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5751" y="1560237"/>
            <a:ext cx="4746625" cy="474821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7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62" y="365125"/>
            <a:ext cx="597771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EACC97-2CAD-DD4B-BA18-0828129C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962" y="188677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46BE3D-6F40-F648-BB84-24DECC42BF68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AEAA85-E0C6-3448-A41F-FAA8B81E58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2517" y="1560237"/>
            <a:ext cx="4746625" cy="474821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0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2CDCC-FE2F-5B4D-8516-9C0DC219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18241-B71E-9F40-B00A-C7BA25615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57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0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4" r:id="rId5"/>
    <p:sldLayoutId id="2147483652" r:id="rId6"/>
    <p:sldLayoutId id="2147483653" r:id="rId7"/>
    <p:sldLayoutId id="2147483654" r:id="rId8"/>
    <p:sldLayoutId id="2147483662" r:id="rId9"/>
    <p:sldLayoutId id="2147483663" r:id="rId10"/>
    <p:sldLayoutId id="2147483666" r:id="rId11"/>
    <p:sldLayoutId id="2147483667" r:id="rId12"/>
    <p:sldLayoutId id="2147483665" r:id="rId13"/>
    <p:sldLayoutId id="2147483655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Gill Sans MT" panose="020B0502020104020203" pitchFamily="34" charset="77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EF8A-EFB7-994D-8EF1-46784B4E6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8041" y="1543987"/>
            <a:ext cx="5811362" cy="3424431"/>
          </a:xfrm>
        </p:spPr>
        <p:txBody>
          <a:bodyPr>
            <a:normAutofit/>
          </a:bodyPr>
          <a:lstStyle/>
          <a:p>
            <a:r>
              <a:rPr lang="en-US" b="1" dirty="0">
                <a:latin typeface="Gill Sans MT" panose="020B0502020104020203" pitchFamily="34" charset="77"/>
                <a:cs typeface="Calibri" panose="020F0502020204030204" pitchFamily="34" charset="0"/>
              </a:rPr>
              <a:t>Muhammad Ali the Conscientious Objector </a:t>
            </a:r>
          </a:p>
        </p:txBody>
      </p:sp>
    </p:spTree>
    <p:extLst>
      <p:ext uri="{BB962C8B-B14F-4D97-AF65-F5344CB8AC3E}">
        <p14:creationId xmlns:p14="http://schemas.microsoft.com/office/powerpoint/2010/main" val="282473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11A9F4C-AA26-ED50-1F67-1FAFA2A65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250" y="1690688"/>
            <a:ext cx="3755121" cy="4625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8C46B-FD47-DDFF-E31B-DE9A62CE3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820" y="1690688"/>
            <a:ext cx="3755121" cy="4601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5F65B9-D51C-13F5-D752-DA008CF27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5" y="365125"/>
            <a:ext cx="7677113" cy="1325563"/>
          </a:xfrm>
        </p:spPr>
        <p:txBody>
          <a:bodyPr/>
          <a:lstStyle/>
          <a:p>
            <a:r>
              <a:rPr lang="en-US" dirty="0"/>
              <a:t>Vietnam War 1955- 1975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CB1B2D-B689-EE36-91C1-AE90307C02C4}"/>
              </a:ext>
            </a:extLst>
          </p:cNvPr>
          <p:cNvSpPr txBox="1"/>
          <p:nvPr/>
        </p:nvSpPr>
        <p:spPr>
          <a:xfrm>
            <a:off x="4985362" y="3273948"/>
            <a:ext cx="19543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E72686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Search for image:</a:t>
            </a:r>
            <a:endParaRPr lang="en-GB" dirty="0">
              <a:effectLst/>
            </a:endParaRPr>
          </a:p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E72686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American soldiers Vietnam war</a:t>
            </a:r>
            <a:endParaRPr lang="en-GB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221B55-957A-BA3D-807C-5F59BEED8309}"/>
              </a:ext>
            </a:extLst>
          </p:cNvPr>
          <p:cNvSpPr txBox="1"/>
          <p:nvPr/>
        </p:nvSpPr>
        <p:spPr>
          <a:xfrm>
            <a:off x="9118657" y="3429000"/>
            <a:ext cx="1954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E72686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Search for image:</a:t>
            </a:r>
            <a:endParaRPr lang="en-GB" dirty="0">
              <a:effectLst/>
            </a:endParaRPr>
          </a:p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E72686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Viet Cong fighters </a:t>
            </a:r>
            <a:endParaRPr lang="en-GB" dirty="0"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B43C95-D41B-BA77-6E82-9782936A4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32" y="1690688"/>
            <a:ext cx="3755121" cy="4601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46C1F0-05D0-39FD-5B9B-127260AE5FFC}"/>
              </a:ext>
            </a:extLst>
          </p:cNvPr>
          <p:cNvSpPr txBox="1"/>
          <p:nvPr/>
        </p:nvSpPr>
        <p:spPr>
          <a:xfrm>
            <a:off x="1114138" y="3412448"/>
            <a:ext cx="1954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E72686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Search for image:</a:t>
            </a:r>
            <a:endParaRPr lang="en-GB" dirty="0">
              <a:effectLst/>
            </a:endParaRPr>
          </a:p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E72686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Map Vietnam war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271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312F92-F519-E941-8656-CB31B62F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Vietnam Diary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E925D35-0DAF-CA47-880A-C33F114AC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576" y="1825625"/>
            <a:ext cx="488953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2"/>
                </a:solidFill>
              </a:rPr>
              <a:t>VIET CONG FIGHTER</a:t>
            </a:r>
          </a:p>
          <a:p>
            <a:pPr marL="457200" indent="-457200">
              <a:buAutoNum type="arabicParenR"/>
            </a:pPr>
            <a:r>
              <a:rPr lang="en-GB" sz="3200" dirty="0"/>
              <a:t>What does he care about?</a:t>
            </a:r>
          </a:p>
          <a:p>
            <a:pPr marL="457200" indent="-457200">
              <a:buAutoNum type="arabicParenR"/>
            </a:pPr>
            <a:r>
              <a:rPr lang="en-GB" sz="3200" dirty="0"/>
              <a:t>What does he want for Vietnam?</a:t>
            </a:r>
          </a:p>
          <a:p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BFB5006-BC5D-2C48-8D72-8F079E880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6097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2"/>
                </a:solidFill>
              </a:rPr>
              <a:t>AMERICAN SOLDIER </a:t>
            </a:r>
          </a:p>
          <a:p>
            <a:pPr marL="457200" indent="-457200">
              <a:buAutoNum type="arabicParenR"/>
            </a:pPr>
            <a:r>
              <a:rPr lang="en-US" sz="3200" dirty="0"/>
              <a:t>What worries him about the war?</a:t>
            </a:r>
          </a:p>
          <a:p>
            <a:pPr marL="457200" indent="-457200">
              <a:buAutoNum type="arabicParenR"/>
            </a:pPr>
            <a:r>
              <a:rPr lang="en-US" sz="3200" dirty="0"/>
              <a:t>How does he see his role as a soldier?</a:t>
            </a:r>
          </a:p>
          <a:p>
            <a:endParaRPr lang="en-US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CBAC9F8E-D1A0-E349-BF0F-67B3CAEE5A38}"/>
              </a:ext>
            </a:extLst>
          </p:cNvPr>
          <p:cNvSpPr txBox="1">
            <a:spLocks/>
          </p:cNvSpPr>
          <p:nvPr/>
        </p:nvSpPr>
        <p:spPr>
          <a:xfrm>
            <a:off x="914400" y="45761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Gill Sans MT" panose="020B0502020104020203" pitchFamily="34" charset="77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Why was America fighting in Vietnam? 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9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911C3FF-6186-4544-A8F5-34810564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28" y="175202"/>
            <a:ext cx="10575991" cy="1325563"/>
          </a:xfrm>
        </p:spPr>
        <p:txBody>
          <a:bodyPr>
            <a:normAutofit/>
          </a:bodyPr>
          <a:lstStyle/>
          <a:p>
            <a:r>
              <a:rPr lang="en-US" sz="4800" dirty="0"/>
              <a:t>How did Ali respond to the Draft?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C74ABD5-BB2D-6A43-BE29-0909F01BC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896" y="5449354"/>
            <a:ext cx="7323539" cy="120033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i="1" dirty="0"/>
              <a:t>‘</a:t>
            </a:r>
            <a:r>
              <a:rPr lang="en-GB" sz="2600" i="1" dirty="0">
                <a:ea typeface="Calibri" panose="020F0502020204030204" pitchFamily="34" charset="0"/>
                <a:cs typeface="Calibri" panose="020F0502020204030204" pitchFamily="34" charset="0"/>
              </a:rPr>
              <a:t>It has been said that I have two alternatives, either go to jail or go to </a:t>
            </a:r>
            <a:r>
              <a:rPr lang="en-GB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>
                <a:ea typeface="Calibri" panose="020F0502020204030204" pitchFamily="34" charset="0"/>
                <a:cs typeface="Calibri" panose="020F0502020204030204" pitchFamily="34" charset="0"/>
              </a:rPr>
              <a:t>the army. But I would like to say there is another alternative. And that alternative is justice.’ </a:t>
            </a:r>
            <a:br>
              <a:rPr lang="en-GB" sz="2600" i="1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600" dirty="0">
                <a:ea typeface="Calibri" panose="020F0502020204030204" pitchFamily="34" charset="0"/>
                <a:cs typeface="Calibri" panose="020F0502020204030204" pitchFamily="34" charset="0"/>
              </a:rPr>
              <a:t>(Muhammad Ali)</a:t>
            </a:r>
            <a:endParaRPr lang="en-GB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197530-D37C-FB4E-ACB8-0D48706F6FCB}"/>
              </a:ext>
            </a:extLst>
          </p:cNvPr>
          <p:cNvSpPr txBox="1"/>
          <p:nvPr/>
        </p:nvSpPr>
        <p:spPr>
          <a:xfrm>
            <a:off x="409628" y="3971504"/>
            <a:ext cx="2576914" cy="132802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77"/>
              </a:rPr>
              <a:t>By 1968 19,560 Americans had died in Vietnam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409AF0-D1E1-8247-91B3-3FD1503A13BC}"/>
              </a:ext>
            </a:extLst>
          </p:cNvPr>
          <p:cNvSpPr txBox="1"/>
          <p:nvPr/>
        </p:nvSpPr>
        <p:spPr>
          <a:xfrm>
            <a:off x="3307815" y="3608330"/>
            <a:ext cx="3831961" cy="173664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Black soldiers were more likely to be drafted and placed in the front lines than white soldiers</a:t>
            </a:r>
            <a:endParaRPr lang="en-GB" sz="24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9869EB-30C5-5E40-A3B0-DD7892AD1C0E}"/>
              </a:ext>
            </a:extLst>
          </p:cNvPr>
          <p:cNvSpPr txBox="1"/>
          <p:nvPr/>
        </p:nvSpPr>
        <p:spPr>
          <a:xfrm>
            <a:off x="196945" y="1596332"/>
            <a:ext cx="3235421" cy="214526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In 1965 young black men were 11% of the American population but 16.5% of those drafted</a:t>
            </a:r>
            <a:endParaRPr lang="en-GB" sz="24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7F7984-074C-8F4E-A165-93ECA089D565}"/>
              </a:ext>
            </a:extLst>
          </p:cNvPr>
          <p:cNvSpPr txBox="1"/>
          <p:nvPr/>
        </p:nvSpPr>
        <p:spPr>
          <a:xfrm>
            <a:off x="3887937" y="1650591"/>
            <a:ext cx="3143186" cy="173664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77"/>
              </a:rPr>
              <a:t>The army drafted 64% of eligible black men and 31% of eligible white men</a:t>
            </a:r>
            <a:endParaRPr lang="en-GB" sz="2400" dirty="0">
              <a:latin typeface="Gill Sans MT" panose="020B0502020104020203" pitchFamily="34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231DFA-A4C1-13BA-928E-393F6E9FCEC9}"/>
              </a:ext>
            </a:extLst>
          </p:cNvPr>
          <p:cNvSpPr/>
          <p:nvPr/>
        </p:nvSpPr>
        <p:spPr>
          <a:xfrm>
            <a:off x="7763435" y="1582849"/>
            <a:ext cx="4107305" cy="399058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Search for image: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Muhammad Ali Vietnam draft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2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4715D1C-A0B2-9842-B42D-0FEDE0612530}"/>
              </a:ext>
            </a:extLst>
          </p:cNvPr>
          <p:cNvSpPr txBox="1">
            <a:spLocks/>
          </p:cNvSpPr>
          <p:nvPr/>
        </p:nvSpPr>
        <p:spPr>
          <a:xfrm>
            <a:off x="4069976" y="365125"/>
            <a:ext cx="762405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Gill Sans MT" panose="020B0502020104020203" pitchFamily="34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5400" dirty="0"/>
              <a:t>What was the impact?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B8DBC8-5EE1-314C-BD07-2517F9003950}"/>
              </a:ext>
            </a:extLst>
          </p:cNvPr>
          <p:cNvSpPr txBox="1"/>
          <p:nvPr/>
        </p:nvSpPr>
        <p:spPr>
          <a:xfrm>
            <a:off x="8394642" y="1460189"/>
            <a:ext cx="3571203" cy="173664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Gill Sans MT" panose="020B0502020104020203" pitchFamily="34" charset="77"/>
                <a:ea typeface="Calibri" panose="020F0502020204030204" pitchFamily="34" charset="0"/>
              </a:rPr>
              <a:t>In 1967: </a:t>
            </a:r>
            <a:r>
              <a:rPr lang="en-GB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Calibri" panose="020F0502020204030204" pitchFamily="34" charset="0"/>
              </a:rPr>
              <a:t>sentenced to five years in prison, fir draft evasion, fined $10, 000, boxing ban for 3 years</a:t>
            </a:r>
            <a:endParaRPr lang="en-GB" sz="3200" dirty="0">
              <a:latin typeface="Gill Sans MT" panose="020B0502020104020203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CB91F8-98BA-FD49-AFCF-29EF29B771C5}"/>
              </a:ext>
            </a:extLst>
          </p:cNvPr>
          <p:cNvSpPr txBox="1"/>
          <p:nvPr/>
        </p:nvSpPr>
        <p:spPr>
          <a:xfrm>
            <a:off x="8422545" y="3317828"/>
            <a:ext cx="3571203" cy="132802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Gill Sans MT" panose="020B0502020104020203" pitchFamily="34" charset="77"/>
                <a:ea typeface="Calibri" panose="020F0502020204030204" pitchFamily="34" charset="0"/>
              </a:rPr>
              <a:t>E</a:t>
            </a:r>
            <a:r>
              <a:rPr lang="en-GB" sz="2400" dirty="0">
                <a:solidFill>
                  <a:schemeClr val="bg1"/>
                </a:solidFill>
                <a:effectLst/>
                <a:latin typeface="Gill Sans MT" panose="020B0502020104020203" pitchFamily="34" charset="77"/>
                <a:ea typeface="Calibri" panose="020F0502020204030204" pitchFamily="34" charset="0"/>
              </a:rPr>
              <a:t>very state withdrew his boxing licence so he couldn’t box.</a:t>
            </a:r>
            <a:endParaRPr lang="en-GB" sz="24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47C77-B009-6648-AB32-6D39786CA4A7}"/>
              </a:ext>
            </a:extLst>
          </p:cNvPr>
          <p:cNvSpPr txBox="1"/>
          <p:nvPr/>
        </p:nvSpPr>
        <p:spPr>
          <a:xfrm>
            <a:off x="8422545" y="4810726"/>
            <a:ext cx="3571203" cy="173664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Calibri" panose="020F0502020204030204" pitchFamily="34" charset="0"/>
              </a:rPr>
              <a:t>Opposition to the war increased and there were 171, 700 conscientious objectors. </a:t>
            </a:r>
            <a:endParaRPr lang="en-GB" sz="3200" dirty="0">
              <a:latin typeface="Gill Sans MT" panose="020B0502020104020203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D0972-FEA7-174B-A255-6E24F805B086}"/>
              </a:ext>
            </a:extLst>
          </p:cNvPr>
          <p:cNvSpPr txBox="1"/>
          <p:nvPr/>
        </p:nvSpPr>
        <p:spPr>
          <a:xfrm>
            <a:off x="4922588" y="1460834"/>
            <a:ext cx="3228140" cy="132802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effectLst/>
                <a:latin typeface="Gill Sans MT" panose="020B0502020104020203" pitchFamily="34" charset="77"/>
                <a:ea typeface="Calibri" panose="020F0502020204030204" pitchFamily="34" charset="0"/>
              </a:rPr>
              <a:t>Ali was stripped of his Olympic medal and heavyweight title </a:t>
            </a:r>
            <a:endParaRPr lang="en-GB" sz="28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B3CA71-3541-6244-BA10-85D43A4F7BBC}"/>
              </a:ext>
            </a:extLst>
          </p:cNvPr>
          <p:cNvSpPr txBox="1"/>
          <p:nvPr/>
        </p:nvSpPr>
        <p:spPr>
          <a:xfrm>
            <a:off x="4922588" y="3011361"/>
            <a:ext cx="3228140" cy="173664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Calibri" panose="020F0502020204030204" pitchFamily="34" charset="0"/>
              </a:rPr>
              <a:t>Ali was condemned by the media for being a coward and anti American</a:t>
            </a:r>
            <a:endParaRPr lang="en-GB" sz="3200" dirty="0">
              <a:latin typeface="Gill Sans MT" panose="020B0502020104020203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121C12-8176-654D-A196-90686DE83121}"/>
              </a:ext>
            </a:extLst>
          </p:cNvPr>
          <p:cNvSpPr txBox="1"/>
          <p:nvPr/>
        </p:nvSpPr>
        <p:spPr>
          <a:xfrm>
            <a:off x="4922588" y="5015038"/>
            <a:ext cx="3228140" cy="132802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effectLst/>
                <a:latin typeface="Gill Sans MT" panose="020B0502020104020203" pitchFamily="34" charset="77"/>
                <a:ea typeface="Calibri" panose="020F0502020204030204" pitchFamily="34" charset="0"/>
              </a:rPr>
              <a:t>Ali visited universities to give speeches about the war. </a:t>
            </a:r>
            <a:endParaRPr lang="en-GB" sz="24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841BD0-ADC9-FAE1-0B5C-9844307C8229}"/>
              </a:ext>
            </a:extLst>
          </p:cNvPr>
          <p:cNvSpPr/>
          <p:nvPr/>
        </p:nvSpPr>
        <p:spPr>
          <a:xfrm>
            <a:off x="388977" y="1433708"/>
            <a:ext cx="4107305" cy="399058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Search for image: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Muhammad Ali Vietnam draft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13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E72686"/>
      </a:dk2>
      <a:lt2>
        <a:srgbClr val="E7E6E6"/>
      </a:lt2>
      <a:accent1>
        <a:srgbClr val="E72686"/>
      </a:accent1>
      <a:accent2>
        <a:srgbClr val="F39600"/>
      </a:accent2>
      <a:accent3>
        <a:srgbClr val="00E4EC"/>
      </a:accent3>
      <a:accent4>
        <a:srgbClr val="7F1FFF"/>
      </a:accent4>
      <a:accent5>
        <a:srgbClr val="B3EE45"/>
      </a:accent5>
      <a:accent6>
        <a:srgbClr val="1270FF"/>
      </a:accent6>
      <a:hlink>
        <a:srgbClr val="E72686"/>
      </a:hlink>
      <a:folHlink>
        <a:srgbClr val="E726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4" ma:contentTypeDescription="Create a new document." ma:contentTypeScope="" ma:versionID="91c7e43317cf3fe01dda806635ea97fb">
  <xsd:schema xmlns:xsd="http://www.w3.org/2001/XMLSchema" xmlns:xs="http://www.w3.org/2001/XMLSchema" xmlns:p="http://schemas.microsoft.com/office/2006/metadata/properties" xmlns:ns2="3daa3796-40a0-4fe0-acc9-e99f93d22791" xmlns:ns3="699b7773-a9c6-4390-9b00-6e425b8b77a1" targetNamespace="http://schemas.microsoft.com/office/2006/metadata/properties" ma:root="true" ma:fieldsID="7278492afea5bacf4ee71972057ea41a" ns2:_="" ns3:_="">
    <xsd:import namespace="3daa3796-40a0-4fe0-acc9-e99f93d22791"/>
    <xsd:import namespace="699b7773-a9c6-4390-9b00-6e425b8b7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73442f9-f3bd-4a47-a334-1d70acc40e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b7773-a9c6-4390-9b00-6e425b8b77a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f5af666-d48c-4617-8b6f-563a4d4922fd}" ma:internalName="TaxCatchAll" ma:showField="CatchAllData" ma:web="699b7773-a9c6-4390-9b00-6e425b8b77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57F929-9BAA-4EF1-9543-E67D8763C7A1}"/>
</file>

<file path=customXml/itemProps2.xml><?xml version="1.0" encoding="utf-8"?>
<ds:datastoreItem xmlns:ds="http://schemas.openxmlformats.org/officeDocument/2006/customXml" ds:itemID="{2B6465FF-3ED0-4B15-BD70-188C0369DE10}"/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290</Words>
  <Application>Microsoft Office PowerPoint</Application>
  <PresentationFormat>Widescreen</PresentationFormat>
  <Paragraphs>34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MT</vt:lpstr>
      <vt:lpstr>Office Theme</vt:lpstr>
      <vt:lpstr>Muhammad Ali the Conscientious Objector </vt:lpstr>
      <vt:lpstr>Vietnam War 1955- 1975</vt:lpstr>
      <vt:lpstr>Vietnam Diary</vt:lpstr>
      <vt:lpstr>How did Ali respond to the Draft?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Hancock</dc:creator>
  <cp:lastModifiedBy>Kate Christopher</cp:lastModifiedBy>
  <cp:revision>10</cp:revision>
  <dcterms:created xsi:type="dcterms:W3CDTF">2021-09-11T08:47:20Z</dcterms:created>
  <dcterms:modified xsi:type="dcterms:W3CDTF">2022-07-01T10:16:39Z</dcterms:modified>
</cp:coreProperties>
</file>