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60" r:id="rId3"/>
    <p:sldId id="262" r:id="rId4"/>
    <p:sldId id="261" r:id="rId5"/>
    <p:sldId id="26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2587"/>
    <a:srgbClr val="0000FF"/>
    <a:srgbClr val="C399C0"/>
    <a:srgbClr val="F9F4F8"/>
    <a:srgbClr val="E7D0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6947C8-0C73-904B-B448-3AD0A708B8AE}" v="13" dt="2021-10-14T10:23:00.2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410"/>
    <p:restoredTop sz="94558"/>
  </p:normalViewPr>
  <p:slideViewPr>
    <p:cSldViewPr snapToGrid="0" snapToObjects="1">
      <p:cViewPr varScale="1">
        <p:scale>
          <a:sx n="54" d="100"/>
          <a:sy n="54" d="100"/>
        </p:scale>
        <p:origin x="102"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9C54E-DCE6-CD4B-8722-76356A622D81}" type="datetimeFigureOut">
              <a:rPr lang="en-US" smtClean="0"/>
              <a:t>7/1/2022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18552-014C-1642-BD84-924B214BB68B}" type="slidenum">
              <a:rPr lang="en-US" smtClean="0"/>
              <a:t>‹#›</a:t>
            </a:fld>
            <a:endParaRPr lang="en-US"/>
          </a:p>
        </p:txBody>
      </p:sp>
    </p:spTree>
    <p:extLst>
      <p:ext uri="{BB962C8B-B14F-4D97-AF65-F5344CB8AC3E}">
        <p14:creationId xmlns:p14="http://schemas.microsoft.com/office/powerpoint/2010/main" val="226722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918552-014C-1642-BD84-924B214BB68B}" type="slidenum">
              <a:rPr lang="en-US" smtClean="0"/>
              <a:t>1</a:t>
            </a:fld>
            <a:endParaRPr lang="en-US"/>
          </a:p>
        </p:txBody>
      </p:sp>
    </p:spTree>
    <p:extLst>
      <p:ext uri="{BB962C8B-B14F-4D97-AF65-F5344CB8AC3E}">
        <p14:creationId xmlns:p14="http://schemas.microsoft.com/office/powerpoint/2010/main" val="1404038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88259-5034-EB46-A557-1F1FF5643042}"/>
              </a:ext>
            </a:extLst>
          </p:cNvPr>
          <p:cNvSpPr>
            <a:spLocks noGrp="1"/>
          </p:cNvSpPr>
          <p:nvPr>
            <p:ph type="ctrTitle"/>
          </p:nvPr>
        </p:nvSpPr>
        <p:spPr>
          <a:xfrm>
            <a:off x="2553149" y="1906261"/>
            <a:ext cx="6500910" cy="2387600"/>
          </a:xfrm>
        </p:spPr>
        <p:txBody>
          <a:bodyPr anchor="b"/>
          <a:lstStyle>
            <a:lvl1pPr algn="ctr">
              <a:defRPr sz="6000" b="1" i="0">
                <a:solidFill>
                  <a:schemeClr val="tx1"/>
                </a:solidFill>
                <a:latin typeface="Gill Sans MT" panose="020B0502020104020203" pitchFamily="34"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37A5AF78-64CA-B546-BEAC-8C9D6AF97CDF}"/>
              </a:ext>
            </a:extLst>
          </p:cNvPr>
          <p:cNvSpPr>
            <a:spLocks noGrp="1"/>
          </p:cNvSpPr>
          <p:nvPr>
            <p:ph type="subTitle" idx="1"/>
          </p:nvPr>
        </p:nvSpPr>
        <p:spPr>
          <a:xfrm>
            <a:off x="2553148" y="4474945"/>
            <a:ext cx="650091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2" name="Rectangle 11">
            <a:extLst>
              <a:ext uri="{FF2B5EF4-FFF2-40B4-BE49-F238E27FC236}">
                <a16:creationId xmlns:a16="http://schemas.microsoft.com/office/drawing/2014/main" id="{0DF4B1C1-5FBC-B941-A55B-60925D6330EE}"/>
              </a:ext>
            </a:extLst>
          </p:cNvPr>
          <p:cNvSpPr/>
          <p:nvPr userDrawn="1"/>
        </p:nvSpPr>
        <p:spPr>
          <a:xfrm>
            <a:off x="6059346" y="6606931"/>
            <a:ext cx="6096000" cy="215444"/>
          </a:xfrm>
          <a:prstGeom prst="rect">
            <a:avLst/>
          </a:prstGeom>
        </p:spPr>
        <p:txBody>
          <a:bodyPr>
            <a:spAutoFit/>
          </a:bodyPr>
          <a:lstStyle/>
          <a:p>
            <a:pPr algn="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Tree>
    <p:extLst>
      <p:ext uri="{BB962C8B-B14F-4D97-AF65-F5344CB8AC3E}">
        <p14:creationId xmlns:p14="http://schemas.microsoft.com/office/powerpoint/2010/main" val="469101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2A53BA-76DC-FE4F-8DE7-BF1DAD317ED2}"/>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Tree>
    <p:extLst>
      <p:ext uri="{BB962C8B-B14F-4D97-AF65-F5344CB8AC3E}">
        <p14:creationId xmlns:p14="http://schemas.microsoft.com/office/powerpoint/2010/main" val="3680040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2A53BA-76DC-FE4F-8DE7-BF1DAD317ED2}"/>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
        <p:nvSpPr>
          <p:cNvPr id="3" name="Picture Placeholder 2">
            <a:extLst>
              <a:ext uri="{FF2B5EF4-FFF2-40B4-BE49-F238E27FC236}">
                <a16:creationId xmlns:a16="http://schemas.microsoft.com/office/drawing/2014/main" id="{481149CA-2E38-FB47-A704-132474F95155}"/>
              </a:ext>
            </a:extLst>
          </p:cNvPr>
          <p:cNvSpPr>
            <a:spLocks noGrp="1"/>
          </p:cNvSpPr>
          <p:nvPr>
            <p:ph type="pic" sz="quarter" idx="10"/>
          </p:nvPr>
        </p:nvSpPr>
        <p:spPr>
          <a:xfrm>
            <a:off x="500063" y="461169"/>
            <a:ext cx="11422062" cy="5935662"/>
          </a:xfrm>
          <a:solidFill>
            <a:schemeClr val="bg2"/>
          </a:solidFill>
        </p:spPr>
        <p:txBody>
          <a:bodyPr/>
          <a:lstStyle/>
          <a:p>
            <a:endParaRPr lang="en-US"/>
          </a:p>
        </p:txBody>
      </p:sp>
    </p:spTree>
    <p:extLst>
      <p:ext uri="{BB962C8B-B14F-4D97-AF65-F5344CB8AC3E}">
        <p14:creationId xmlns:p14="http://schemas.microsoft.com/office/powerpoint/2010/main" val="2232321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D803175-CD89-4B4F-8F88-F3236B93C119}"/>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
        <p:nvSpPr>
          <p:cNvPr id="3" name="Picture Placeholder 2">
            <a:extLst>
              <a:ext uri="{FF2B5EF4-FFF2-40B4-BE49-F238E27FC236}">
                <a16:creationId xmlns:a16="http://schemas.microsoft.com/office/drawing/2014/main" id="{BE13F9BE-EF5C-534D-98BA-03D14E4191C9}"/>
              </a:ext>
            </a:extLst>
          </p:cNvPr>
          <p:cNvSpPr>
            <a:spLocks noGrp="1"/>
          </p:cNvSpPr>
          <p:nvPr>
            <p:ph type="pic" sz="quarter" idx="10"/>
          </p:nvPr>
        </p:nvSpPr>
        <p:spPr>
          <a:xfrm>
            <a:off x="500063" y="461169"/>
            <a:ext cx="11422062" cy="5935662"/>
          </a:xfrm>
          <a:solidFill>
            <a:schemeClr val="bg2"/>
          </a:solidFill>
        </p:spPr>
        <p:txBody>
          <a:bodyPr/>
          <a:lstStyle/>
          <a:p>
            <a:endParaRPr lang="en-US"/>
          </a:p>
        </p:txBody>
      </p:sp>
    </p:spTree>
    <p:extLst>
      <p:ext uri="{BB962C8B-B14F-4D97-AF65-F5344CB8AC3E}">
        <p14:creationId xmlns:p14="http://schemas.microsoft.com/office/powerpoint/2010/main" val="141272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D803175-CD89-4B4F-8F88-F3236B93C119}"/>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
        <p:nvSpPr>
          <p:cNvPr id="3" name="Picture Placeholder 2">
            <a:extLst>
              <a:ext uri="{FF2B5EF4-FFF2-40B4-BE49-F238E27FC236}">
                <a16:creationId xmlns:a16="http://schemas.microsoft.com/office/drawing/2014/main" id="{BE13F9BE-EF5C-534D-98BA-03D14E4191C9}"/>
              </a:ext>
            </a:extLst>
          </p:cNvPr>
          <p:cNvSpPr>
            <a:spLocks noGrp="1"/>
          </p:cNvSpPr>
          <p:nvPr>
            <p:ph type="pic" sz="quarter" idx="10"/>
          </p:nvPr>
        </p:nvSpPr>
        <p:spPr>
          <a:xfrm>
            <a:off x="500063" y="461169"/>
            <a:ext cx="11422062" cy="5935662"/>
          </a:xfrm>
          <a:solidFill>
            <a:schemeClr val="bg2"/>
          </a:solidFill>
        </p:spPr>
        <p:txBody>
          <a:bodyPr/>
          <a:lstStyle/>
          <a:p>
            <a:endParaRPr lang="en-US"/>
          </a:p>
        </p:txBody>
      </p:sp>
    </p:spTree>
    <p:extLst>
      <p:ext uri="{BB962C8B-B14F-4D97-AF65-F5344CB8AC3E}">
        <p14:creationId xmlns:p14="http://schemas.microsoft.com/office/powerpoint/2010/main" val="3446298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D803175-CD89-4B4F-8F88-F3236B93C119}"/>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Tree>
    <p:extLst>
      <p:ext uri="{BB962C8B-B14F-4D97-AF65-F5344CB8AC3E}">
        <p14:creationId xmlns:p14="http://schemas.microsoft.com/office/powerpoint/2010/main" val="2829958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D69D0-D44F-CD45-B624-A9D81B479B42}"/>
              </a:ext>
            </a:extLst>
          </p:cNvPr>
          <p:cNvSpPr>
            <a:spLocks noGrp="1"/>
          </p:cNvSpPr>
          <p:nvPr>
            <p:ph type="title"/>
          </p:nvPr>
        </p:nvSpPr>
        <p:spPr/>
        <p:txBody>
          <a:bodyPr/>
          <a:lstStyle/>
          <a:p>
            <a:r>
              <a:rPr lang="en-GB"/>
              <a:t>Click to edit Master title style</a:t>
            </a:r>
            <a:endParaRPr lang="en-US"/>
          </a:p>
        </p:txBody>
      </p:sp>
      <p:sp>
        <p:nvSpPr>
          <p:cNvPr id="5" name="Rectangle 4">
            <a:extLst>
              <a:ext uri="{FF2B5EF4-FFF2-40B4-BE49-F238E27FC236}">
                <a16:creationId xmlns:a16="http://schemas.microsoft.com/office/drawing/2014/main" id="{C170151E-B3F2-4242-9247-88577D1943C5}"/>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Tree>
    <p:extLst>
      <p:ext uri="{BB962C8B-B14F-4D97-AF65-F5344CB8AC3E}">
        <p14:creationId xmlns:p14="http://schemas.microsoft.com/office/powerpoint/2010/main" val="3229233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그림 개체 틀 4">
            <a:extLst>
              <a:ext uri="{FF2B5EF4-FFF2-40B4-BE49-F238E27FC236}">
                <a16:creationId xmlns:a16="http://schemas.microsoft.com/office/drawing/2014/main" id="{FBCAAF83-DF81-A742-9983-56BB21FBC8B1}"/>
              </a:ext>
            </a:extLst>
          </p:cNvPr>
          <p:cNvSpPr>
            <a:spLocks noGrp="1"/>
          </p:cNvSpPr>
          <p:nvPr>
            <p:ph type="pic" sz="quarter" idx="11" hasCustomPrompt="1"/>
          </p:nvPr>
        </p:nvSpPr>
        <p:spPr>
          <a:xfrm>
            <a:off x="975491" y="616337"/>
            <a:ext cx="4792016" cy="5621780"/>
          </a:xfrm>
          <a:prstGeom prst="roundRect">
            <a:avLst>
              <a:gd name="adj" fmla="val 8760"/>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7" name="그림 개체 틀 4">
            <a:extLst>
              <a:ext uri="{FF2B5EF4-FFF2-40B4-BE49-F238E27FC236}">
                <a16:creationId xmlns:a16="http://schemas.microsoft.com/office/drawing/2014/main" id="{10B1B441-9DCA-D04B-AB6C-C688A6C4BD8C}"/>
              </a:ext>
            </a:extLst>
          </p:cNvPr>
          <p:cNvSpPr>
            <a:spLocks noGrp="1"/>
          </p:cNvSpPr>
          <p:nvPr>
            <p:ph type="pic" sz="quarter" idx="12" hasCustomPrompt="1"/>
          </p:nvPr>
        </p:nvSpPr>
        <p:spPr>
          <a:xfrm>
            <a:off x="6472052" y="616337"/>
            <a:ext cx="4792016" cy="5621780"/>
          </a:xfrm>
          <a:prstGeom prst="roundRect">
            <a:avLst>
              <a:gd name="adj" fmla="val 8760"/>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8" name="Rectangle 7">
            <a:extLst>
              <a:ext uri="{FF2B5EF4-FFF2-40B4-BE49-F238E27FC236}">
                <a16:creationId xmlns:a16="http://schemas.microsoft.com/office/drawing/2014/main" id="{BB7A188C-B624-F24E-80E4-F2B691A0801A}"/>
              </a:ext>
            </a:extLst>
          </p:cNvPr>
          <p:cNvSpPr/>
          <p:nvPr userDrawn="1"/>
        </p:nvSpPr>
        <p:spPr>
          <a:xfrm>
            <a:off x="2627376" y="6492875"/>
            <a:ext cx="6096000" cy="215444"/>
          </a:xfrm>
          <a:prstGeom prst="rect">
            <a:avLst/>
          </a:prstGeom>
        </p:spPr>
        <p:txBody>
          <a:bodyPr>
            <a:spAutoFit/>
          </a:bodyPr>
          <a:lstStyle/>
          <a:p>
            <a:pPr algn="ctr"/>
            <a:r>
              <a:rPr lang="en-GB" sz="800" b="0" dirty="0">
                <a:solidFill>
                  <a:schemeClr val="tx2"/>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tx2"/>
                </a:solidFill>
                <a:effectLst/>
                <a:latin typeface="Calibri" panose="020F0502020204030204" pitchFamily="34" charset="0"/>
                <a:cs typeface="Calibri" panose="020F0502020204030204" pitchFamily="34" charset="0"/>
              </a:rPr>
              <a:t>Culham</a:t>
            </a:r>
            <a:r>
              <a:rPr lang="en-GB" sz="800" b="0" dirty="0">
                <a:solidFill>
                  <a:schemeClr val="tx2"/>
                </a:solidFill>
                <a:effectLst/>
                <a:latin typeface="Calibri" panose="020F0502020204030204" pitchFamily="34" charset="0"/>
                <a:cs typeface="Calibri" panose="020F0502020204030204" pitchFamily="34" charset="0"/>
              </a:rPr>
              <a:t> St Gabriel's Trust</a:t>
            </a:r>
          </a:p>
        </p:txBody>
      </p:sp>
    </p:spTree>
    <p:extLst>
      <p:ext uri="{BB962C8B-B14F-4D97-AF65-F5344CB8AC3E}">
        <p14:creationId xmlns:p14="http://schemas.microsoft.com/office/powerpoint/2010/main" val="3819256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그림 개체 틀 4">
            <a:extLst>
              <a:ext uri="{FF2B5EF4-FFF2-40B4-BE49-F238E27FC236}">
                <a16:creationId xmlns:a16="http://schemas.microsoft.com/office/drawing/2014/main" id="{FBCAAF83-DF81-A742-9983-56BB21FBC8B1}"/>
              </a:ext>
            </a:extLst>
          </p:cNvPr>
          <p:cNvSpPr>
            <a:spLocks noGrp="1"/>
          </p:cNvSpPr>
          <p:nvPr>
            <p:ph type="pic" sz="quarter" idx="11" hasCustomPrompt="1"/>
          </p:nvPr>
        </p:nvSpPr>
        <p:spPr>
          <a:xfrm>
            <a:off x="975491" y="616337"/>
            <a:ext cx="5263944" cy="5621780"/>
          </a:xfrm>
          <a:prstGeom prst="roundRect">
            <a:avLst>
              <a:gd name="adj" fmla="val 8760"/>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7" name="그림 개체 틀 4">
            <a:extLst>
              <a:ext uri="{FF2B5EF4-FFF2-40B4-BE49-F238E27FC236}">
                <a16:creationId xmlns:a16="http://schemas.microsoft.com/office/drawing/2014/main" id="{10B1B441-9DCA-D04B-AB6C-C688A6C4BD8C}"/>
              </a:ext>
            </a:extLst>
          </p:cNvPr>
          <p:cNvSpPr>
            <a:spLocks noGrp="1"/>
          </p:cNvSpPr>
          <p:nvPr>
            <p:ph type="pic" sz="quarter" idx="12" hasCustomPrompt="1"/>
          </p:nvPr>
        </p:nvSpPr>
        <p:spPr>
          <a:xfrm>
            <a:off x="6472052" y="616337"/>
            <a:ext cx="4792016" cy="2691639"/>
          </a:xfrm>
          <a:prstGeom prst="roundRect">
            <a:avLst>
              <a:gd name="adj" fmla="val 8760"/>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8" name="Rectangle 7">
            <a:extLst>
              <a:ext uri="{FF2B5EF4-FFF2-40B4-BE49-F238E27FC236}">
                <a16:creationId xmlns:a16="http://schemas.microsoft.com/office/drawing/2014/main" id="{BB7A188C-B624-F24E-80E4-F2B691A0801A}"/>
              </a:ext>
            </a:extLst>
          </p:cNvPr>
          <p:cNvSpPr/>
          <p:nvPr userDrawn="1"/>
        </p:nvSpPr>
        <p:spPr>
          <a:xfrm>
            <a:off x="2627376" y="6492875"/>
            <a:ext cx="6096000" cy="215444"/>
          </a:xfrm>
          <a:prstGeom prst="rect">
            <a:avLst/>
          </a:prstGeom>
        </p:spPr>
        <p:txBody>
          <a:bodyPr>
            <a:spAutoFit/>
          </a:bodyPr>
          <a:lstStyle/>
          <a:p>
            <a:pPr algn="ctr"/>
            <a:r>
              <a:rPr lang="en-GB" sz="800" b="0" dirty="0">
                <a:solidFill>
                  <a:schemeClr val="tx2"/>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tx2"/>
                </a:solidFill>
                <a:effectLst/>
                <a:latin typeface="Calibri" panose="020F0502020204030204" pitchFamily="34" charset="0"/>
                <a:cs typeface="Calibri" panose="020F0502020204030204" pitchFamily="34" charset="0"/>
              </a:rPr>
              <a:t>Culham</a:t>
            </a:r>
            <a:r>
              <a:rPr lang="en-GB" sz="800" b="0" dirty="0">
                <a:solidFill>
                  <a:schemeClr val="tx2"/>
                </a:solidFill>
                <a:effectLst/>
                <a:latin typeface="Calibri" panose="020F0502020204030204" pitchFamily="34" charset="0"/>
                <a:cs typeface="Calibri" panose="020F0502020204030204" pitchFamily="34" charset="0"/>
              </a:rPr>
              <a:t> St Gabriel's Trust</a:t>
            </a:r>
          </a:p>
        </p:txBody>
      </p:sp>
      <p:sp>
        <p:nvSpPr>
          <p:cNvPr id="15" name="그림 개체 틀 4">
            <a:extLst>
              <a:ext uri="{FF2B5EF4-FFF2-40B4-BE49-F238E27FC236}">
                <a16:creationId xmlns:a16="http://schemas.microsoft.com/office/drawing/2014/main" id="{7EDCCF59-A082-C441-9F56-C07639BEB9EC}"/>
              </a:ext>
            </a:extLst>
          </p:cNvPr>
          <p:cNvSpPr>
            <a:spLocks noGrp="1"/>
          </p:cNvSpPr>
          <p:nvPr>
            <p:ph type="pic" sz="quarter" idx="13" hasCustomPrompt="1"/>
          </p:nvPr>
        </p:nvSpPr>
        <p:spPr>
          <a:xfrm>
            <a:off x="6472052" y="3547796"/>
            <a:ext cx="4792016" cy="2691639"/>
          </a:xfrm>
          <a:prstGeom prst="roundRect">
            <a:avLst>
              <a:gd name="adj" fmla="val 8760"/>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2736165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C47D9-C225-4641-ADA3-7786F1703E04}"/>
              </a:ext>
            </a:extLst>
          </p:cNvPr>
          <p:cNvSpPr>
            <a:spLocks noGrp="1"/>
          </p:cNvSpPr>
          <p:nvPr>
            <p:ph type="title"/>
          </p:nvPr>
        </p:nvSpPr>
        <p:spPr>
          <a:xfrm>
            <a:off x="417576" y="365125"/>
            <a:ext cx="7227408" cy="1325563"/>
          </a:xfr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C960315-04A6-B742-B960-75F13F3E7CE0}"/>
              </a:ext>
            </a:extLst>
          </p:cNvPr>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ectangle 9">
            <a:extLst>
              <a:ext uri="{FF2B5EF4-FFF2-40B4-BE49-F238E27FC236}">
                <a16:creationId xmlns:a16="http://schemas.microsoft.com/office/drawing/2014/main" id="{FE8179D3-23A7-794C-ABE8-6BF2C6274DE9}"/>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Tree>
    <p:extLst>
      <p:ext uri="{BB962C8B-B14F-4D97-AF65-F5344CB8AC3E}">
        <p14:creationId xmlns:p14="http://schemas.microsoft.com/office/powerpoint/2010/main" val="65344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C47D9-C225-4641-ADA3-7786F1703E04}"/>
              </a:ext>
            </a:extLst>
          </p:cNvPr>
          <p:cNvSpPr>
            <a:spLocks noGrp="1"/>
          </p:cNvSpPr>
          <p:nvPr>
            <p:ph type="title"/>
          </p:nvPr>
        </p:nvSpPr>
        <p:spPr/>
        <p:txBody>
          <a:bodyPr/>
          <a:lstStyle>
            <a:lvl1pPr>
              <a:defRPr>
                <a:solidFill>
                  <a:schemeClr val="tx2"/>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C960315-04A6-B742-B960-75F13F3E7CE0}"/>
              </a:ext>
            </a:extLst>
          </p:cNvPr>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a:extLst>
              <a:ext uri="{FF2B5EF4-FFF2-40B4-BE49-F238E27FC236}">
                <a16:creationId xmlns:a16="http://schemas.microsoft.com/office/drawing/2014/main" id="{B69F71AB-EC14-7341-BA43-76CF456E4F18}"/>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Tree>
    <p:extLst>
      <p:ext uri="{BB962C8B-B14F-4D97-AF65-F5344CB8AC3E}">
        <p14:creationId xmlns:p14="http://schemas.microsoft.com/office/powerpoint/2010/main" val="1719424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0DBFB-AC89-C544-B7EA-37A991FB2A31}"/>
              </a:ext>
            </a:extLst>
          </p:cNvPr>
          <p:cNvSpPr>
            <a:spLocks noGrp="1"/>
          </p:cNvSpPr>
          <p:nvPr>
            <p:ph type="title"/>
          </p:nvPr>
        </p:nvSpPr>
        <p:spPr>
          <a:xfrm>
            <a:off x="4029745" y="1586908"/>
            <a:ext cx="7430543" cy="2852737"/>
          </a:xfrm>
        </p:spPr>
        <p:txBody>
          <a:bodyPr anchor="b"/>
          <a:lstStyle>
            <a:lvl1pPr algn="ctr">
              <a:defRPr sz="6000">
                <a:solidFill>
                  <a:schemeClr val="tx2"/>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0D74A60-95E0-7B4E-A041-2CB085DB2E43}"/>
              </a:ext>
            </a:extLst>
          </p:cNvPr>
          <p:cNvSpPr>
            <a:spLocks noGrp="1"/>
          </p:cNvSpPr>
          <p:nvPr>
            <p:ph type="body" idx="1"/>
          </p:nvPr>
        </p:nvSpPr>
        <p:spPr>
          <a:xfrm>
            <a:off x="4029745" y="4466633"/>
            <a:ext cx="7430543" cy="150018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11" name="Rectangle 10">
            <a:extLst>
              <a:ext uri="{FF2B5EF4-FFF2-40B4-BE49-F238E27FC236}">
                <a16:creationId xmlns:a16="http://schemas.microsoft.com/office/drawing/2014/main" id="{11909FC8-C980-1643-BCB1-FB9489EA397E}"/>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Tree>
    <p:extLst>
      <p:ext uri="{BB962C8B-B14F-4D97-AF65-F5344CB8AC3E}">
        <p14:creationId xmlns:p14="http://schemas.microsoft.com/office/powerpoint/2010/main" val="4252052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2F4DE-2AF8-E944-A985-0616DC1CBEB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1968E00-2A4A-0449-B82B-B60C370D6AF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37F7451-A596-BB4B-A25D-360998AC8F4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6">
            <a:extLst>
              <a:ext uri="{FF2B5EF4-FFF2-40B4-BE49-F238E27FC236}">
                <a16:creationId xmlns:a16="http://schemas.microsoft.com/office/drawing/2014/main" id="{895EF21C-8F76-A244-8BEE-46AB4C08DD9E}"/>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Tree>
    <p:extLst>
      <p:ext uri="{BB962C8B-B14F-4D97-AF65-F5344CB8AC3E}">
        <p14:creationId xmlns:p14="http://schemas.microsoft.com/office/powerpoint/2010/main" val="139396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with medium confidence">
            <a:extLst>
              <a:ext uri="{FF2B5EF4-FFF2-40B4-BE49-F238E27FC236}">
                <a16:creationId xmlns:a16="http://schemas.microsoft.com/office/drawing/2014/main" id="{834549FE-4C76-0F4D-9E05-3702D1E16E43}"/>
              </a:ext>
            </a:extLst>
          </p:cNvPr>
          <p:cNvPicPr>
            <a:picLocks noChangeAspect="1"/>
          </p:cNvPicPr>
          <p:nvPr userDrawn="1"/>
        </p:nvPicPr>
        <p:blipFill>
          <a:blip r:embed="rId2"/>
          <a:stretch>
            <a:fillRect/>
          </a:stretch>
        </p:blipFill>
        <p:spPr>
          <a:xfrm>
            <a:off x="4837176" y="0"/>
            <a:ext cx="12192000" cy="6858000"/>
          </a:xfrm>
          <a:prstGeom prst="rect">
            <a:avLst/>
          </a:prstGeom>
        </p:spPr>
      </p:pic>
      <p:sp>
        <p:nvSpPr>
          <p:cNvPr id="2" name="Title 1">
            <a:extLst>
              <a:ext uri="{FF2B5EF4-FFF2-40B4-BE49-F238E27FC236}">
                <a16:creationId xmlns:a16="http://schemas.microsoft.com/office/drawing/2014/main" id="{3C32F4DE-2AF8-E944-A985-0616DC1CBEB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1968E00-2A4A-0449-B82B-B60C370D6AF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37F7451-A596-BB4B-A25D-360998AC8F4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Rectangle 12">
            <a:extLst>
              <a:ext uri="{FF2B5EF4-FFF2-40B4-BE49-F238E27FC236}">
                <a16:creationId xmlns:a16="http://schemas.microsoft.com/office/drawing/2014/main" id="{CAFCD61D-C2AF-0D43-92E7-FF5C6D5B5A82}"/>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Tree>
    <p:extLst>
      <p:ext uri="{BB962C8B-B14F-4D97-AF65-F5344CB8AC3E}">
        <p14:creationId xmlns:p14="http://schemas.microsoft.com/office/powerpoint/2010/main" val="2168783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B2AAB-DF64-4248-800F-801E4E45DDDC}"/>
              </a:ext>
            </a:extLst>
          </p:cNvPr>
          <p:cNvSpPr>
            <a:spLocks noGrp="1"/>
          </p:cNvSpPr>
          <p:nvPr>
            <p:ph type="title"/>
          </p:nvPr>
        </p:nvSpPr>
        <p:spPr>
          <a:xfrm>
            <a:off x="839788" y="365125"/>
            <a:ext cx="10515600" cy="1325563"/>
          </a:xfrm>
        </p:spPr>
        <p:txBody>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E3B96DA1-F466-1845-8B6C-38BD4B2101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C212196-70C9-BD44-A0E0-00ABF26B58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76DE641-4E3F-284C-A3AA-A017227C8B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7461BE7-7549-D141-A078-61D292FCE98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Rectangle 10">
            <a:extLst>
              <a:ext uri="{FF2B5EF4-FFF2-40B4-BE49-F238E27FC236}">
                <a16:creationId xmlns:a16="http://schemas.microsoft.com/office/drawing/2014/main" id="{D6F67865-6F04-4248-9A07-8C0EB781BAB2}"/>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Tree>
    <p:extLst>
      <p:ext uri="{BB962C8B-B14F-4D97-AF65-F5344CB8AC3E}">
        <p14:creationId xmlns:p14="http://schemas.microsoft.com/office/powerpoint/2010/main" val="1125696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D69D0-D44F-CD45-B624-A9D81B479B42}"/>
              </a:ext>
            </a:extLst>
          </p:cNvPr>
          <p:cNvSpPr>
            <a:spLocks noGrp="1"/>
          </p:cNvSpPr>
          <p:nvPr>
            <p:ph type="title"/>
          </p:nvPr>
        </p:nvSpPr>
        <p:spPr>
          <a:xfrm>
            <a:off x="5854889" y="365125"/>
            <a:ext cx="5977719" cy="1325563"/>
          </a:xfrm>
        </p:spPr>
        <p:txBody>
          <a:bodyPr/>
          <a:lstStyle/>
          <a:p>
            <a:r>
              <a:rPr lang="en-GB" dirty="0"/>
              <a:t>Click to edit Master title style</a:t>
            </a:r>
            <a:endParaRPr lang="en-US" dirty="0"/>
          </a:p>
        </p:txBody>
      </p:sp>
      <p:sp>
        <p:nvSpPr>
          <p:cNvPr id="7" name="Content Placeholder 3">
            <a:extLst>
              <a:ext uri="{FF2B5EF4-FFF2-40B4-BE49-F238E27FC236}">
                <a16:creationId xmlns:a16="http://schemas.microsoft.com/office/drawing/2014/main" id="{53EACC97-2CAD-DD4B-BA18-0828129C1514}"/>
              </a:ext>
            </a:extLst>
          </p:cNvPr>
          <p:cNvSpPr>
            <a:spLocks noGrp="1"/>
          </p:cNvSpPr>
          <p:nvPr>
            <p:ph sz="half" idx="2"/>
          </p:nvPr>
        </p:nvSpPr>
        <p:spPr>
          <a:xfrm>
            <a:off x="5854889" y="1886779"/>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Rectangle 9">
            <a:extLst>
              <a:ext uri="{FF2B5EF4-FFF2-40B4-BE49-F238E27FC236}">
                <a16:creationId xmlns:a16="http://schemas.microsoft.com/office/drawing/2014/main" id="{7A8BACC1-4060-9447-A02F-8C6C66EBB05F}"/>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
        <p:nvSpPr>
          <p:cNvPr id="5" name="Picture Placeholder 5">
            <a:extLst>
              <a:ext uri="{FF2B5EF4-FFF2-40B4-BE49-F238E27FC236}">
                <a16:creationId xmlns:a16="http://schemas.microsoft.com/office/drawing/2014/main" id="{725EAF55-37A5-A343-A9FA-A46719E1C9BB}"/>
              </a:ext>
            </a:extLst>
          </p:cNvPr>
          <p:cNvSpPr>
            <a:spLocks noGrp="1"/>
          </p:cNvSpPr>
          <p:nvPr>
            <p:ph type="pic" sz="quarter" idx="10"/>
          </p:nvPr>
        </p:nvSpPr>
        <p:spPr>
          <a:xfrm>
            <a:off x="795751" y="1560237"/>
            <a:ext cx="4746625" cy="4748212"/>
          </a:xfrm>
          <a:prstGeom prst="ellipse">
            <a:avLst/>
          </a:prstGeom>
          <a:solidFill>
            <a:schemeClr val="bg2"/>
          </a:solidFill>
        </p:spPr>
        <p:txBody>
          <a:bodyPr/>
          <a:lstStyle/>
          <a:p>
            <a:endParaRPr lang="en-US"/>
          </a:p>
        </p:txBody>
      </p:sp>
    </p:spTree>
    <p:extLst>
      <p:ext uri="{BB962C8B-B14F-4D97-AF65-F5344CB8AC3E}">
        <p14:creationId xmlns:p14="http://schemas.microsoft.com/office/powerpoint/2010/main" val="1446279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D69D0-D44F-CD45-B624-A9D81B479B42}"/>
              </a:ext>
            </a:extLst>
          </p:cNvPr>
          <p:cNvSpPr>
            <a:spLocks noGrp="1"/>
          </p:cNvSpPr>
          <p:nvPr>
            <p:ph type="title"/>
          </p:nvPr>
        </p:nvSpPr>
        <p:spPr>
          <a:xfrm>
            <a:off x="611962" y="365125"/>
            <a:ext cx="5977719" cy="1325563"/>
          </a:xfrm>
        </p:spPr>
        <p:txBody>
          <a:bodyPr/>
          <a:lstStyle/>
          <a:p>
            <a:r>
              <a:rPr lang="en-GB" dirty="0"/>
              <a:t>Click to edit Master title style</a:t>
            </a:r>
            <a:endParaRPr lang="en-US" dirty="0"/>
          </a:p>
        </p:txBody>
      </p:sp>
      <p:sp>
        <p:nvSpPr>
          <p:cNvPr id="7" name="Content Placeholder 3">
            <a:extLst>
              <a:ext uri="{FF2B5EF4-FFF2-40B4-BE49-F238E27FC236}">
                <a16:creationId xmlns:a16="http://schemas.microsoft.com/office/drawing/2014/main" id="{53EACC97-2CAD-DD4B-BA18-0828129C1514}"/>
              </a:ext>
            </a:extLst>
          </p:cNvPr>
          <p:cNvSpPr>
            <a:spLocks noGrp="1"/>
          </p:cNvSpPr>
          <p:nvPr>
            <p:ph sz="half" idx="2"/>
          </p:nvPr>
        </p:nvSpPr>
        <p:spPr>
          <a:xfrm>
            <a:off x="611962" y="1886779"/>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Rectangle 12">
            <a:extLst>
              <a:ext uri="{FF2B5EF4-FFF2-40B4-BE49-F238E27FC236}">
                <a16:creationId xmlns:a16="http://schemas.microsoft.com/office/drawing/2014/main" id="{2A46BE3D-6F40-F648-BB84-24DECC42BF68}"/>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
        <p:nvSpPr>
          <p:cNvPr id="6" name="Picture Placeholder 5">
            <a:extLst>
              <a:ext uri="{FF2B5EF4-FFF2-40B4-BE49-F238E27FC236}">
                <a16:creationId xmlns:a16="http://schemas.microsoft.com/office/drawing/2014/main" id="{4FAEAA85-E0C6-3448-A41F-FAA8B81E58ED}"/>
              </a:ext>
            </a:extLst>
          </p:cNvPr>
          <p:cNvSpPr>
            <a:spLocks noGrp="1"/>
          </p:cNvSpPr>
          <p:nvPr>
            <p:ph type="pic" sz="quarter" idx="10"/>
          </p:nvPr>
        </p:nvSpPr>
        <p:spPr>
          <a:xfrm>
            <a:off x="6222517" y="1560237"/>
            <a:ext cx="4746625" cy="4748212"/>
          </a:xfrm>
          <a:prstGeom prst="ellipse">
            <a:avLst/>
          </a:prstGeom>
          <a:solidFill>
            <a:schemeClr val="bg2"/>
          </a:solidFill>
        </p:spPr>
        <p:txBody>
          <a:bodyPr/>
          <a:lstStyle/>
          <a:p>
            <a:endParaRPr lang="en-US"/>
          </a:p>
        </p:txBody>
      </p:sp>
    </p:spTree>
    <p:extLst>
      <p:ext uri="{BB962C8B-B14F-4D97-AF65-F5344CB8AC3E}">
        <p14:creationId xmlns:p14="http://schemas.microsoft.com/office/powerpoint/2010/main" val="1170108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22CDCC-FE2F-5B4D-8516-9C0DC219D3D1}"/>
              </a:ext>
            </a:extLst>
          </p:cNvPr>
          <p:cNvSpPr>
            <a:spLocks noGrp="1"/>
          </p:cNvSpPr>
          <p:nvPr>
            <p:ph type="title"/>
          </p:nvPr>
        </p:nvSpPr>
        <p:spPr>
          <a:xfrm>
            <a:off x="417576"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3D18241-B71E-9F40-B00A-C7BA25615CB5}"/>
              </a:ext>
            </a:extLst>
          </p:cNvPr>
          <p:cNvSpPr>
            <a:spLocks noGrp="1"/>
          </p:cNvSpPr>
          <p:nvPr>
            <p:ph type="body" idx="1"/>
          </p:nvPr>
        </p:nvSpPr>
        <p:spPr>
          <a:xfrm>
            <a:off x="417576"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6510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4" r:id="rId5"/>
    <p:sldLayoutId id="2147483652" r:id="rId6"/>
    <p:sldLayoutId id="2147483653" r:id="rId7"/>
    <p:sldLayoutId id="2147483654" r:id="rId8"/>
    <p:sldLayoutId id="2147483662" r:id="rId9"/>
    <p:sldLayoutId id="2147483663" r:id="rId10"/>
    <p:sldLayoutId id="2147483666" r:id="rId11"/>
    <p:sldLayoutId id="2147483667" r:id="rId12"/>
    <p:sldLayoutId id="2147483665" r:id="rId13"/>
    <p:sldLayoutId id="2147483655" r:id="rId14"/>
    <p:sldLayoutId id="2147483661" r:id="rId15"/>
    <p:sldLayoutId id="2147483668" r:id="rId16"/>
    <p:sldLayoutId id="2147483669" r:id="rId17"/>
  </p:sldLayoutIdLst>
  <p:txStyles>
    <p:titleStyle>
      <a:lvl1pPr algn="l" defTabSz="914400" rtl="0" eaLnBrk="1" latinLnBrk="0" hangingPunct="1">
        <a:lnSpc>
          <a:spcPct val="90000"/>
        </a:lnSpc>
        <a:spcBef>
          <a:spcPct val="0"/>
        </a:spcBef>
        <a:buNone/>
        <a:defRPr sz="4400" b="1" i="0" kern="1200">
          <a:solidFill>
            <a:schemeClr val="tx2"/>
          </a:solidFill>
          <a:latin typeface="Gill Sans MT" panose="020B0502020104020203" pitchFamily="34" charset="77"/>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b="0" i="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b="0" i="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5EF8A-EFB7-994D-8EF1-46784B4E6082}"/>
              </a:ext>
            </a:extLst>
          </p:cNvPr>
          <p:cNvSpPr>
            <a:spLocks noGrp="1"/>
          </p:cNvSpPr>
          <p:nvPr>
            <p:ph type="ctrTitle"/>
          </p:nvPr>
        </p:nvSpPr>
        <p:spPr/>
        <p:txBody>
          <a:bodyPr>
            <a:normAutofit fontScale="90000"/>
          </a:bodyPr>
          <a:lstStyle/>
          <a:p>
            <a:r>
              <a:rPr lang="en-US" b="1" dirty="0">
                <a:latin typeface="Gill Sans MT" panose="020B0502020104020203" pitchFamily="34" charset="77"/>
                <a:cs typeface="Calibri" panose="020F0502020204030204" pitchFamily="34" charset="0"/>
              </a:rPr>
              <a:t>Muhammad Ali </a:t>
            </a:r>
            <a:br>
              <a:rPr lang="en-US" b="1" dirty="0">
                <a:latin typeface="Gill Sans MT" panose="020B0502020104020203" pitchFamily="34" charset="77"/>
                <a:cs typeface="Calibri" panose="020F0502020204030204" pitchFamily="34" charset="0"/>
              </a:rPr>
            </a:br>
            <a:r>
              <a:rPr lang="en-US" b="1" dirty="0">
                <a:latin typeface="Gill Sans MT" panose="020B0502020104020203" pitchFamily="34" charset="77"/>
                <a:cs typeface="Calibri" panose="020F0502020204030204" pitchFamily="34" charset="0"/>
              </a:rPr>
              <a:t>the Antiracist</a:t>
            </a:r>
            <a:br>
              <a:rPr lang="en-US" b="1" dirty="0">
                <a:latin typeface="Gill Sans MT" panose="020B0502020104020203" pitchFamily="34" charset="77"/>
                <a:cs typeface="Calibri" panose="020F0502020204030204" pitchFamily="34" charset="0"/>
              </a:rPr>
            </a:br>
            <a:endParaRPr lang="en-US" b="1" dirty="0">
              <a:latin typeface="Gill Sans MT" panose="020B0502020104020203" pitchFamily="34" charset="77"/>
              <a:cs typeface="Calibri" panose="020F0502020204030204" pitchFamily="34" charset="0"/>
            </a:endParaRPr>
          </a:p>
        </p:txBody>
      </p:sp>
      <p:sp>
        <p:nvSpPr>
          <p:cNvPr id="5" name="Subtitle 4">
            <a:extLst>
              <a:ext uri="{FF2B5EF4-FFF2-40B4-BE49-F238E27FC236}">
                <a16:creationId xmlns:a16="http://schemas.microsoft.com/office/drawing/2014/main" id="{FC582761-E360-EB42-9457-9C8A618273F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824731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8BA024C-089A-0645-A2CC-330A0655FE80}"/>
              </a:ext>
            </a:extLst>
          </p:cNvPr>
          <p:cNvSpPr>
            <a:spLocks noGrp="1"/>
          </p:cNvSpPr>
          <p:nvPr>
            <p:ph type="pic" sz="quarter" idx="11"/>
          </p:nvPr>
        </p:nvSpPr>
        <p:spPr>
          <a:ln>
            <a:solidFill>
              <a:schemeClr val="accent1"/>
            </a:solidFill>
          </a:ln>
        </p:spPr>
      </p:sp>
      <p:sp>
        <p:nvSpPr>
          <p:cNvPr id="3" name="Picture Placeholder 2">
            <a:extLst>
              <a:ext uri="{FF2B5EF4-FFF2-40B4-BE49-F238E27FC236}">
                <a16:creationId xmlns:a16="http://schemas.microsoft.com/office/drawing/2014/main" id="{C5C097D3-E453-2441-A08B-2F569B8E763A}"/>
              </a:ext>
            </a:extLst>
          </p:cNvPr>
          <p:cNvSpPr>
            <a:spLocks noGrp="1"/>
          </p:cNvSpPr>
          <p:nvPr>
            <p:ph type="pic" sz="quarter" idx="12"/>
          </p:nvPr>
        </p:nvSpPr>
        <p:spPr>
          <a:ln>
            <a:solidFill>
              <a:schemeClr val="accent1"/>
            </a:solidFill>
          </a:ln>
        </p:spPr>
      </p:sp>
      <p:sp>
        <p:nvSpPr>
          <p:cNvPr id="6" name="TextBox 5">
            <a:extLst>
              <a:ext uri="{FF2B5EF4-FFF2-40B4-BE49-F238E27FC236}">
                <a16:creationId xmlns:a16="http://schemas.microsoft.com/office/drawing/2014/main" id="{125800B4-0844-C14A-5A02-DC07BD9F6A19}"/>
              </a:ext>
            </a:extLst>
          </p:cNvPr>
          <p:cNvSpPr txBox="1"/>
          <p:nvPr/>
        </p:nvSpPr>
        <p:spPr>
          <a:xfrm>
            <a:off x="2134369" y="1093694"/>
            <a:ext cx="2474259" cy="923330"/>
          </a:xfrm>
          <a:prstGeom prst="rect">
            <a:avLst/>
          </a:prstGeom>
          <a:noFill/>
        </p:spPr>
        <p:txBody>
          <a:bodyPr wrap="square" rtlCol="0">
            <a:spAutoFit/>
          </a:bodyPr>
          <a:lstStyle/>
          <a:p>
            <a:pPr algn="ctr"/>
            <a:r>
              <a:rPr lang="en-US" dirty="0">
                <a:solidFill>
                  <a:schemeClr val="tx2"/>
                </a:solidFill>
              </a:rPr>
              <a:t>Search for image:</a:t>
            </a:r>
          </a:p>
          <a:p>
            <a:pPr algn="ctr"/>
            <a:r>
              <a:rPr lang="en-US" dirty="0">
                <a:solidFill>
                  <a:schemeClr val="tx2"/>
                </a:solidFill>
              </a:rPr>
              <a:t>Louisville Kentucky 1950s</a:t>
            </a:r>
            <a:endParaRPr lang="en-GB" dirty="0">
              <a:solidFill>
                <a:schemeClr val="tx2"/>
              </a:solidFill>
            </a:endParaRPr>
          </a:p>
        </p:txBody>
      </p:sp>
      <p:sp>
        <p:nvSpPr>
          <p:cNvPr id="7" name="TextBox 6">
            <a:extLst>
              <a:ext uri="{FF2B5EF4-FFF2-40B4-BE49-F238E27FC236}">
                <a16:creationId xmlns:a16="http://schemas.microsoft.com/office/drawing/2014/main" id="{1F676B06-9A59-8C48-B549-4C04545DECF2}"/>
              </a:ext>
            </a:extLst>
          </p:cNvPr>
          <p:cNvSpPr txBox="1"/>
          <p:nvPr/>
        </p:nvSpPr>
        <p:spPr>
          <a:xfrm>
            <a:off x="7628965" y="1093694"/>
            <a:ext cx="2474259" cy="923330"/>
          </a:xfrm>
          <a:prstGeom prst="rect">
            <a:avLst/>
          </a:prstGeom>
          <a:noFill/>
        </p:spPr>
        <p:txBody>
          <a:bodyPr wrap="square" rtlCol="0">
            <a:spAutoFit/>
          </a:bodyPr>
          <a:lstStyle/>
          <a:p>
            <a:pPr algn="ctr"/>
            <a:r>
              <a:rPr lang="en-US" dirty="0">
                <a:solidFill>
                  <a:schemeClr val="tx2"/>
                </a:solidFill>
              </a:rPr>
              <a:t>Search for image:</a:t>
            </a:r>
          </a:p>
          <a:p>
            <a:pPr algn="ctr"/>
            <a:r>
              <a:rPr lang="en-US" dirty="0">
                <a:solidFill>
                  <a:schemeClr val="tx2"/>
                </a:solidFill>
              </a:rPr>
              <a:t>Louisville Kentucky 1950s</a:t>
            </a:r>
            <a:endParaRPr lang="en-GB" dirty="0">
              <a:solidFill>
                <a:schemeClr val="tx2"/>
              </a:solidFill>
            </a:endParaRPr>
          </a:p>
        </p:txBody>
      </p:sp>
    </p:spTree>
    <p:extLst>
      <p:ext uri="{BB962C8B-B14F-4D97-AF65-F5344CB8AC3E}">
        <p14:creationId xmlns:p14="http://schemas.microsoft.com/office/powerpoint/2010/main" val="676099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29BF686-AC7B-8E4B-B9E6-960B571153DF}"/>
              </a:ext>
            </a:extLst>
          </p:cNvPr>
          <p:cNvSpPr>
            <a:spLocks noGrp="1"/>
          </p:cNvSpPr>
          <p:nvPr>
            <p:ph type="pic" sz="quarter" idx="11"/>
          </p:nvPr>
        </p:nvSpPr>
        <p:spPr>
          <a:ln>
            <a:solidFill>
              <a:schemeClr val="accent1"/>
            </a:solidFill>
          </a:ln>
        </p:spPr>
      </p:sp>
      <p:sp>
        <p:nvSpPr>
          <p:cNvPr id="5" name="Picture Placeholder 4">
            <a:extLst>
              <a:ext uri="{FF2B5EF4-FFF2-40B4-BE49-F238E27FC236}">
                <a16:creationId xmlns:a16="http://schemas.microsoft.com/office/drawing/2014/main" id="{8948C950-0708-4346-A244-C4EF2C0FE99B}"/>
              </a:ext>
            </a:extLst>
          </p:cNvPr>
          <p:cNvSpPr>
            <a:spLocks noGrp="1"/>
          </p:cNvSpPr>
          <p:nvPr>
            <p:ph type="pic" sz="quarter" idx="12"/>
          </p:nvPr>
        </p:nvSpPr>
        <p:spPr>
          <a:ln>
            <a:solidFill>
              <a:schemeClr val="accent1"/>
            </a:solidFill>
          </a:ln>
        </p:spPr>
      </p:sp>
      <p:sp>
        <p:nvSpPr>
          <p:cNvPr id="6" name="TextBox 5">
            <a:extLst>
              <a:ext uri="{FF2B5EF4-FFF2-40B4-BE49-F238E27FC236}">
                <a16:creationId xmlns:a16="http://schemas.microsoft.com/office/drawing/2014/main" id="{00FCA8ED-D321-3818-24C8-D89FA30B1D35}"/>
              </a:ext>
            </a:extLst>
          </p:cNvPr>
          <p:cNvSpPr txBox="1"/>
          <p:nvPr/>
        </p:nvSpPr>
        <p:spPr>
          <a:xfrm>
            <a:off x="2134369" y="1093694"/>
            <a:ext cx="2474259" cy="923330"/>
          </a:xfrm>
          <a:prstGeom prst="rect">
            <a:avLst/>
          </a:prstGeom>
          <a:noFill/>
        </p:spPr>
        <p:txBody>
          <a:bodyPr wrap="square" rtlCol="0">
            <a:spAutoFit/>
          </a:bodyPr>
          <a:lstStyle/>
          <a:p>
            <a:pPr algn="ctr"/>
            <a:r>
              <a:rPr lang="en-US" dirty="0">
                <a:solidFill>
                  <a:schemeClr val="tx2"/>
                </a:solidFill>
              </a:rPr>
              <a:t>Search for image:</a:t>
            </a:r>
          </a:p>
          <a:p>
            <a:pPr algn="ctr"/>
            <a:r>
              <a:rPr lang="en-US" dirty="0">
                <a:solidFill>
                  <a:schemeClr val="tx2"/>
                </a:solidFill>
              </a:rPr>
              <a:t>Segregation America 1950s</a:t>
            </a:r>
            <a:endParaRPr lang="en-GB" dirty="0">
              <a:solidFill>
                <a:schemeClr val="tx2"/>
              </a:solidFill>
            </a:endParaRPr>
          </a:p>
        </p:txBody>
      </p:sp>
      <p:sp>
        <p:nvSpPr>
          <p:cNvPr id="7" name="TextBox 6">
            <a:extLst>
              <a:ext uri="{FF2B5EF4-FFF2-40B4-BE49-F238E27FC236}">
                <a16:creationId xmlns:a16="http://schemas.microsoft.com/office/drawing/2014/main" id="{2CF169AD-C4DA-3875-F6FB-B1EDB6BEE7BC}"/>
              </a:ext>
            </a:extLst>
          </p:cNvPr>
          <p:cNvSpPr txBox="1"/>
          <p:nvPr/>
        </p:nvSpPr>
        <p:spPr>
          <a:xfrm>
            <a:off x="7583372" y="1093694"/>
            <a:ext cx="2474259" cy="923330"/>
          </a:xfrm>
          <a:prstGeom prst="rect">
            <a:avLst/>
          </a:prstGeom>
          <a:noFill/>
        </p:spPr>
        <p:txBody>
          <a:bodyPr wrap="square" rtlCol="0">
            <a:spAutoFit/>
          </a:bodyPr>
          <a:lstStyle/>
          <a:p>
            <a:pPr algn="ctr"/>
            <a:r>
              <a:rPr lang="en-US" dirty="0">
                <a:solidFill>
                  <a:schemeClr val="tx2"/>
                </a:solidFill>
              </a:rPr>
              <a:t>Search for image:</a:t>
            </a:r>
          </a:p>
          <a:p>
            <a:pPr algn="ctr"/>
            <a:r>
              <a:rPr lang="en-US" dirty="0">
                <a:solidFill>
                  <a:schemeClr val="tx2"/>
                </a:solidFill>
              </a:rPr>
              <a:t>Segregation America 1950s</a:t>
            </a:r>
            <a:endParaRPr lang="en-GB" dirty="0">
              <a:solidFill>
                <a:schemeClr val="tx2"/>
              </a:solidFill>
            </a:endParaRPr>
          </a:p>
        </p:txBody>
      </p:sp>
    </p:spTree>
    <p:extLst>
      <p:ext uri="{BB962C8B-B14F-4D97-AF65-F5344CB8AC3E}">
        <p14:creationId xmlns:p14="http://schemas.microsoft.com/office/powerpoint/2010/main" val="1224588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2507F7C-E7D1-3D45-8D48-148820147D10}"/>
              </a:ext>
            </a:extLst>
          </p:cNvPr>
          <p:cNvSpPr>
            <a:spLocks noGrp="1"/>
          </p:cNvSpPr>
          <p:nvPr>
            <p:ph type="pic" sz="quarter" idx="11"/>
          </p:nvPr>
        </p:nvSpPr>
        <p:spPr>
          <a:ln>
            <a:solidFill>
              <a:schemeClr val="accent1"/>
            </a:solidFill>
          </a:ln>
        </p:spPr>
      </p:sp>
      <p:sp>
        <p:nvSpPr>
          <p:cNvPr id="5" name="Picture Placeholder 4">
            <a:extLst>
              <a:ext uri="{FF2B5EF4-FFF2-40B4-BE49-F238E27FC236}">
                <a16:creationId xmlns:a16="http://schemas.microsoft.com/office/drawing/2014/main" id="{887C5FC4-236D-4647-A617-DD0CE0FD3735}"/>
              </a:ext>
            </a:extLst>
          </p:cNvPr>
          <p:cNvSpPr>
            <a:spLocks noGrp="1"/>
          </p:cNvSpPr>
          <p:nvPr>
            <p:ph type="pic" sz="quarter" idx="12"/>
          </p:nvPr>
        </p:nvSpPr>
        <p:spPr>
          <a:ln>
            <a:solidFill>
              <a:schemeClr val="accent1"/>
            </a:solidFill>
          </a:ln>
        </p:spPr>
      </p:sp>
      <p:sp>
        <p:nvSpPr>
          <p:cNvPr id="6" name="Picture Placeholder 5">
            <a:extLst>
              <a:ext uri="{FF2B5EF4-FFF2-40B4-BE49-F238E27FC236}">
                <a16:creationId xmlns:a16="http://schemas.microsoft.com/office/drawing/2014/main" id="{372EB957-FE8B-3E4E-8719-FD1D005605DA}"/>
              </a:ext>
            </a:extLst>
          </p:cNvPr>
          <p:cNvSpPr>
            <a:spLocks noGrp="1"/>
          </p:cNvSpPr>
          <p:nvPr>
            <p:ph type="pic" sz="quarter" idx="13"/>
          </p:nvPr>
        </p:nvSpPr>
        <p:spPr>
          <a:ln>
            <a:solidFill>
              <a:schemeClr val="accent1"/>
            </a:solidFill>
          </a:ln>
        </p:spPr>
      </p:sp>
      <p:sp>
        <p:nvSpPr>
          <p:cNvPr id="7" name="TextBox 6">
            <a:extLst>
              <a:ext uri="{FF2B5EF4-FFF2-40B4-BE49-F238E27FC236}">
                <a16:creationId xmlns:a16="http://schemas.microsoft.com/office/drawing/2014/main" id="{B33E89D5-426E-D873-508E-DFE06837A12F}"/>
              </a:ext>
            </a:extLst>
          </p:cNvPr>
          <p:cNvSpPr txBox="1"/>
          <p:nvPr/>
        </p:nvSpPr>
        <p:spPr>
          <a:xfrm>
            <a:off x="2134369" y="1093694"/>
            <a:ext cx="2474259" cy="923330"/>
          </a:xfrm>
          <a:prstGeom prst="rect">
            <a:avLst/>
          </a:prstGeom>
          <a:noFill/>
        </p:spPr>
        <p:txBody>
          <a:bodyPr wrap="square" rtlCol="0">
            <a:spAutoFit/>
          </a:bodyPr>
          <a:lstStyle/>
          <a:p>
            <a:pPr algn="ctr"/>
            <a:r>
              <a:rPr lang="en-US" dirty="0">
                <a:solidFill>
                  <a:schemeClr val="tx2"/>
                </a:solidFill>
              </a:rPr>
              <a:t>Search for image:</a:t>
            </a:r>
          </a:p>
          <a:p>
            <a:pPr algn="ctr"/>
            <a:r>
              <a:rPr lang="en-US" dirty="0">
                <a:solidFill>
                  <a:schemeClr val="tx2"/>
                </a:solidFill>
              </a:rPr>
              <a:t>Whites only 1950 America</a:t>
            </a:r>
            <a:endParaRPr lang="en-GB" dirty="0">
              <a:solidFill>
                <a:schemeClr val="tx2"/>
              </a:solidFill>
            </a:endParaRPr>
          </a:p>
        </p:txBody>
      </p:sp>
      <p:sp>
        <p:nvSpPr>
          <p:cNvPr id="8" name="TextBox 7">
            <a:extLst>
              <a:ext uri="{FF2B5EF4-FFF2-40B4-BE49-F238E27FC236}">
                <a16:creationId xmlns:a16="http://schemas.microsoft.com/office/drawing/2014/main" id="{5A71374C-F91B-C145-C2C2-597CCF261532}"/>
              </a:ext>
            </a:extLst>
          </p:cNvPr>
          <p:cNvSpPr txBox="1"/>
          <p:nvPr/>
        </p:nvSpPr>
        <p:spPr>
          <a:xfrm>
            <a:off x="7709181" y="784429"/>
            <a:ext cx="2474259" cy="923330"/>
          </a:xfrm>
          <a:prstGeom prst="rect">
            <a:avLst/>
          </a:prstGeom>
          <a:noFill/>
        </p:spPr>
        <p:txBody>
          <a:bodyPr wrap="square" rtlCol="0">
            <a:spAutoFit/>
          </a:bodyPr>
          <a:lstStyle/>
          <a:p>
            <a:pPr algn="ctr"/>
            <a:r>
              <a:rPr lang="en-US" dirty="0">
                <a:solidFill>
                  <a:schemeClr val="tx2"/>
                </a:solidFill>
              </a:rPr>
              <a:t>Search for image:</a:t>
            </a:r>
          </a:p>
          <a:p>
            <a:pPr algn="ctr"/>
            <a:r>
              <a:rPr lang="en-US" dirty="0">
                <a:solidFill>
                  <a:schemeClr val="tx2"/>
                </a:solidFill>
              </a:rPr>
              <a:t>Non whites only 195p America</a:t>
            </a:r>
            <a:endParaRPr lang="en-GB" dirty="0">
              <a:solidFill>
                <a:schemeClr val="tx2"/>
              </a:solidFill>
            </a:endParaRPr>
          </a:p>
        </p:txBody>
      </p:sp>
      <p:sp>
        <p:nvSpPr>
          <p:cNvPr id="9" name="TextBox 8">
            <a:extLst>
              <a:ext uri="{FF2B5EF4-FFF2-40B4-BE49-F238E27FC236}">
                <a16:creationId xmlns:a16="http://schemas.microsoft.com/office/drawing/2014/main" id="{9B244A26-D5CD-54FC-9F09-4FC97488196D}"/>
              </a:ext>
            </a:extLst>
          </p:cNvPr>
          <p:cNvSpPr txBox="1"/>
          <p:nvPr/>
        </p:nvSpPr>
        <p:spPr>
          <a:xfrm>
            <a:off x="7709180" y="3677778"/>
            <a:ext cx="2474259" cy="923330"/>
          </a:xfrm>
          <a:prstGeom prst="rect">
            <a:avLst/>
          </a:prstGeom>
          <a:noFill/>
        </p:spPr>
        <p:txBody>
          <a:bodyPr wrap="square" rtlCol="0">
            <a:spAutoFit/>
          </a:bodyPr>
          <a:lstStyle/>
          <a:p>
            <a:pPr algn="ctr"/>
            <a:r>
              <a:rPr lang="en-US" dirty="0">
                <a:solidFill>
                  <a:schemeClr val="tx2"/>
                </a:solidFill>
              </a:rPr>
              <a:t>Search for image:</a:t>
            </a:r>
          </a:p>
          <a:p>
            <a:pPr algn="ctr"/>
            <a:r>
              <a:rPr lang="en-US" dirty="0">
                <a:solidFill>
                  <a:schemeClr val="tx2"/>
                </a:solidFill>
              </a:rPr>
              <a:t>Non whites only 195p America</a:t>
            </a:r>
            <a:endParaRPr lang="en-GB" dirty="0">
              <a:solidFill>
                <a:schemeClr val="tx2"/>
              </a:solidFill>
            </a:endParaRPr>
          </a:p>
        </p:txBody>
      </p:sp>
    </p:spTree>
    <p:extLst>
      <p:ext uri="{BB962C8B-B14F-4D97-AF65-F5344CB8AC3E}">
        <p14:creationId xmlns:p14="http://schemas.microsoft.com/office/powerpoint/2010/main" val="3943922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BF3F42-3994-FF4A-8FD0-5F54931E6662}"/>
              </a:ext>
            </a:extLst>
          </p:cNvPr>
          <p:cNvSpPr>
            <a:spLocks noGrp="1"/>
          </p:cNvSpPr>
          <p:nvPr>
            <p:ph sz="half" idx="1"/>
          </p:nvPr>
        </p:nvSpPr>
        <p:spPr>
          <a:xfrm>
            <a:off x="300317" y="322729"/>
            <a:ext cx="5293659" cy="5827059"/>
          </a:xfrm>
          <a:prstGeom prst="wedgeRoundRectCallout">
            <a:avLst>
              <a:gd name="adj1" fmla="val 42682"/>
              <a:gd name="adj2" fmla="val 66329"/>
              <a:gd name="adj3" fmla="val 16667"/>
            </a:avLst>
          </a:prstGeom>
          <a:solidFill>
            <a:schemeClr val="bg2"/>
          </a:solidFill>
          <a:ln>
            <a:solidFill>
              <a:schemeClr val="accent1"/>
            </a:solidFill>
          </a:ln>
        </p:spPr>
        <p:txBody>
          <a:bodyPr anchor="ctr">
            <a:normAutofit lnSpcReduction="10000"/>
          </a:bodyPr>
          <a:lstStyle/>
          <a:p>
            <a:pPr marL="0" indent="0">
              <a:buNone/>
            </a:pPr>
            <a:r>
              <a:rPr lang="en-GB" sz="2400" dirty="0">
                <a:solidFill>
                  <a:srgbClr val="000000"/>
                </a:solidFill>
                <a:ea typeface="Calibri" panose="020F0502020204030204" pitchFamily="34" charset="0"/>
                <a:cs typeface="Calibri" panose="020F0502020204030204" pitchFamily="34" charset="0"/>
              </a:rPr>
              <a:t>We’re in Church and I said to my mother, ‘How come everything is all white. How come Jesus is white and blond with blue eyes. Why is the Lords supper all white men and they angels are all white and so is Mary.</a:t>
            </a:r>
          </a:p>
          <a:p>
            <a:pPr marL="0" indent="0">
              <a:buNone/>
            </a:pPr>
            <a:r>
              <a:rPr lang="en-GB" sz="2400" dirty="0">
                <a:solidFill>
                  <a:srgbClr val="000000"/>
                </a:solidFill>
                <a:ea typeface="Calibri" panose="020F0502020204030204" pitchFamily="34" charset="0"/>
                <a:cs typeface="Calibri" panose="020F0502020204030204" pitchFamily="34" charset="0"/>
              </a:rPr>
              <a:t>I said ‘Mother when we due are we going to heaven?’ and she said ‘Yes, naturally we go to heaven.’</a:t>
            </a:r>
            <a:endParaRPr lang="en-GB" sz="2400" dirty="0">
              <a:solidFill>
                <a:srgbClr val="000000"/>
              </a:solidFill>
              <a:ea typeface="Calibri" panose="020F0502020204030204" pitchFamily="34" charset="0"/>
              <a:cs typeface="Times New Roman" panose="02020603050405020304" pitchFamily="18" charset="0"/>
            </a:endParaRPr>
          </a:p>
          <a:p>
            <a:pPr marL="0" indent="0">
              <a:buNone/>
            </a:pPr>
            <a:r>
              <a:rPr lang="en-GB" sz="2400" dirty="0">
                <a:solidFill>
                  <a:srgbClr val="000000"/>
                </a:solidFill>
                <a:ea typeface="Calibri" panose="020F0502020204030204" pitchFamily="34" charset="0"/>
                <a:cs typeface="Calibri" panose="020F0502020204030204" pitchFamily="34" charset="0"/>
              </a:rPr>
              <a:t>And I said ‘What happened to all those black angels …oh I know the black angels are in the kitchen preparing the milk and honey’. </a:t>
            </a:r>
          </a:p>
          <a:p>
            <a:pPr marL="0" indent="0">
              <a:buNone/>
            </a:pPr>
            <a:r>
              <a:rPr lang="en-GB" sz="2400" dirty="0">
                <a:solidFill>
                  <a:schemeClr val="tx2"/>
                </a:solidFill>
                <a:ea typeface="Calibri" panose="020F0502020204030204" pitchFamily="34" charset="0"/>
                <a:cs typeface="Calibri" panose="020F0502020204030204" pitchFamily="34" charset="0"/>
              </a:rPr>
              <a:t>Interview with Michael Parkinson, 1971</a:t>
            </a:r>
            <a:endParaRPr lang="en-GB" sz="2400" dirty="0">
              <a:solidFill>
                <a:schemeClr val="tx2"/>
              </a:solidFill>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0BF5CF59-1B0E-7948-A9A0-114C40458021}"/>
              </a:ext>
            </a:extLst>
          </p:cNvPr>
          <p:cNvSpPr>
            <a:spLocks noGrp="1"/>
          </p:cNvSpPr>
          <p:nvPr>
            <p:ph sz="half" idx="2"/>
          </p:nvPr>
        </p:nvSpPr>
        <p:spPr>
          <a:xfrm>
            <a:off x="6096000" y="322729"/>
            <a:ext cx="4240304" cy="2693661"/>
          </a:xfrm>
          <a:prstGeom prst="wedgeRoundRectCallout">
            <a:avLst>
              <a:gd name="adj1" fmla="val 69252"/>
              <a:gd name="adj2" fmla="val 37603"/>
              <a:gd name="adj3" fmla="val 16667"/>
            </a:avLst>
          </a:prstGeom>
          <a:solidFill>
            <a:schemeClr val="bg2"/>
          </a:solidFill>
          <a:ln>
            <a:solidFill>
              <a:schemeClr val="accent1"/>
            </a:solidFill>
          </a:ln>
        </p:spPr>
        <p:txBody>
          <a:bodyPr anchor="ctr">
            <a:normAutofit lnSpcReduction="10000"/>
          </a:bodyPr>
          <a:lstStyle/>
          <a:p>
            <a:pPr marL="0" indent="0">
              <a:buNone/>
            </a:pPr>
            <a:r>
              <a:rPr lang="en-GB" sz="2400" dirty="0">
                <a:solidFill>
                  <a:srgbClr val="000000"/>
                </a:solidFill>
                <a:ea typeface="Calibri" panose="020F0502020204030204" pitchFamily="34" charset="0"/>
                <a:cs typeface="Calibri" panose="020F0502020204030204" pitchFamily="34" charset="0"/>
              </a:rPr>
              <a:t>I am America, I am the part you won’t recognise. But get used to me – black, confident, cocky; my name, not yours; my religion, not yours; my goals, my own. Get used to me. </a:t>
            </a:r>
            <a:endParaRPr lang="en-GB" sz="2400" dirty="0">
              <a:highlight>
                <a:srgbClr val="FFFF00"/>
              </a:highlight>
              <a:ea typeface="Calibri" panose="020F0502020204030204" pitchFamily="34" charset="0"/>
              <a:cs typeface="Times New Roman" panose="02020603050405020304" pitchFamily="18" charset="0"/>
            </a:endParaRPr>
          </a:p>
        </p:txBody>
      </p:sp>
      <p:sp>
        <p:nvSpPr>
          <p:cNvPr id="7" name="Content Placeholder 3">
            <a:extLst>
              <a:ext uri="{FF2B5EF4-FFF2-40B4-BE49-F238E27FC236}">
                <a16:creationId xmlns:a16="http://schemas.microsoft.com/office/drawing/2014/main" id="{80B2D8F1-5A4E-1344-BDCD-9E97E93DF839}"/>
              </a:ext>
            </a:extLst>
          </p:cNvPr>
          <p:cNvSpPr txBox="1">
            <a:spLocks/>
          </p:cNvSpPr>
          <p:nvPr/>
        </p:nvSpPr>
        <p:spPr>
          <a:xfrm>
            <a:off x="6096000" y="3433717"/>
            <a:ext cx="5782233" cy="2532528"/>
          </a:xfrm>
          <a:prstGeom prst="wedgeRoundRectCallout">
            <a:avLst>
              <a:gd name="adj1" fmla="val -41512"/>
              <a:gd name="adj2" fmla="val 75905"/>
              <a:gd name="adj3" fmla="val 16667"/>
            </a:avLst>
          </a:prstGeom>
          <a:solidFill>
            <a:schemeClr val="bg2"/>
          </a:solidFill>
          <a:ln>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C399C0"/>
              </a:buClr>
              <a:buFont typeface="Arial" panose="020B0604020202020204" pitchFamily="34" charset="0"/>
              <a:buChar char="•"/>
              <a:defRPr sz="2800" b="0" i="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Clr>
                <a:srgbClr val="C399C0"/>
              </a:buClr>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Clr>
                <a:srgbClr val="C399C0"/>
              </a:buClr>
              <a:buFont typeface="Arial" panose="020B0604020202020204" pitchFamily="34" charset="0"/>
              <a:buChar char="•"/>
              <a:defRPr sz="2000" b="0" i="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Clr>
                <a:srgbClr val="C399C0"/>
              </a:buClr>
              <a:buFont typeface="Arial" panose="020B0604020202020204" pitchFamily="34" charset="0"/>
              <a:buChar char="•"/>
              <a:defRPr sz="1800" b="0" i="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Clr>
                <a:srgbClr val="C399C0"/>
              </a:buClr>
              <a:buFont typeface="Arial" panose="020B0604020202020204" pitchFamily="34" charset="0"/>
              <a:buChar char="•"/>
              <a:defRPr sz="18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rgbClr val="000000"/>
                </a:solidFill>
                <a:ea typeface="Times New Roman" panose="02020603050405020304" pitchFamily="18" charset="0"/>
                <a:cs typeface="Calibri" panose="020F0502020204030204" pitchFamily="34" charset="0"/>
              </a:rPr>
              <a:t>The Nation of Islam taught that white people were devils. I don't believe that now; in fact, I never really believed that. But when I was young, I had seen and heard so many horrible stories about the white man that this made me stop and listen.</a:t>
            </a:r>
            <a:endParaRPr lang="en-GB" sz="2400" dirty="0">
              <a:highlight>
                <a:srgbClr val="FFFF00"/>
              </a:highligh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5024632"/>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E72686"/>
      </a:dk2>
      <a:lt2>
        <a:srgbClr val="E7E6E6"/>
      </a:lt2>
      <a:accent1>
        <a:srgbClr val="E72686"/>
      </a:accent1>
      <a:accent2>
        <a:srgbClr val="F39600"/>
      </a:accent2>
      <a:accent3>
        <a:srgbClr val="00E4EC"/>
      </a:accent3>
      <a:accent4>
        <a:srgbClr val="7F1FFF"/>
      </a:accent4>
      <a:accent5>
        <a:srgbClr val="B3EE45"/>
      </a:accent5>
      <a:accent6>
        <a:srgbClr val="1270FF"/>
      </a:accent6>
      <a:hlink>
        <a:srgbClr val="E72686"/>
      </a:hlink>
      <a:folHlink>
        <a:srgbClr val="E7268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26428C49615143BE8230498DF89BBE" ma:contentTypeVersion="14" ma:contentTypeDescription="Create a new document." ma:contentTypeScope="" ma:versionID="91c7e43317cf3fe01dda806635ea97fb">
  <xsd:schema xmlns:xsd="http://www.w3.org/2001/XMLSchema" xmlns:xs="http://www.w3.org/2001/XMLSchema" xmlns:p="http://schemas.microsoft.com/office/2006/metadata/properties" xmlns:ns2="3daa3796-40a0-4fe0-acc9-e99f93d22791" xmlns:ns3="699b7773-a9c6-4390-9b00-6e425b8b77a1" targetNamespace="http://schemas.microsoft.com/office/2006/metadata/properties" ma:root="true" ma:fieldsID="7278492afea5bacf4ee71972057ea41a" ns2:_="" ns3:_="">
    <xsd:import namespace="3daa3796-40a0-4fe0-acc9-e99f93d22791"/>
    <xsd:import namespace="699b7773-a9c6-4390-9b00-6e425b8b77a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aa3796-40a0-4fe0-acc9-e99f93d227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73442f9-f3bd-4a47-a334-1d70acc40e1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99b7773-a9c6-4390-9b00-6e425b8b77a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ef5af666-d48c-4617-8b6f-563a4d4922fd}" ma:internalName="TaxCatchAll" ma:showField="CatchAllData" ma:web="699b7773-a9c6-4390-9b00-6e425b8b77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33AE8B-F5C4-4202-9011-4091E31A7AFD}"/>
</file>

<file path=customXml/itemProps2.xml><?xml version="1.0" encoding="utf-8"?>
<ds:datastoreItem xmlns:ds="http://schemas.openxmlformats.org/officeDocument/2006/customXml" ds:itemID="{3BE34DDB-58EC-48A5-9698-053C418F4E69}"/>
</file>

<file path=docProps/app.xml><?xml version="1.0" encoding="utf-8"?>
<Properties xmlns="http://schemas.openxmlformats.org/officeDocument/2006/extended-properties" xmlns:vt="http://schemas.openxmlformats.org/officeDocument/2006/docPropsVTypes">
  <TotalTime>620</TotalTime>
  <Words>268</Words>
  <Application>Microsoft Office PowerPoint</Application>
  <PresentationFormat>Widescreen</PresentationFormat>
  <Paragraphs>22</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Gill Sans MT</vt:lpstr>
      <vt:lpstr>Office Theme</vt:lpstr>
      <vt:lpstr>Muhammad Ali  the Antiracist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Hancock</dc:creator>
  <cp:lastModifiedBy>Kate Christopher</cp:lastModifiedBy>
  <cp:revision>8</cp:revision>
  <dcterms:created xsi:type="dcterms:W3CDTF">2021-09-11T08:47:20Z</dcterms:created>
  <dcterms:modified xsi:type="dcterms:W3CDTF">2022-07-01T10:15:08Z</dcterms:modified>
</cp:coreProperties>
</file>