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3"/>
    <p:sldMasterId id="2147483660" r:id="rId4"/>
    <p:sldMasterId id="2147483676" r:id="rId5"/>
    <p:sldMasterId id="2147483688" r:id="rId6"/>
  </p:sldMasterIdLst>
  <p:notesMasterIdLst>
    <p:notesMasterId r:id="rId25"/>
  </p:notesMasterIdLst>
  <p:sldIdLst>
    <p:sldId id="354" r:id="rId7"/>
    <p:sldId id="257" r:id="rId8"/>
    <p:sldId id="471" r:id="rId9"/>
    <p:sldId id="472" r:id="rId10"/>
    <p:sldId id="466" r:id="rId11"/>
    <p:sldId id="467" r:id="rId12"/>
    <p:sldId id="470" r:id="rId13"/>
    <p:sldId id="364" r:id="rId14"/>
    <p:sldId id="358" r:id="rId15"/>
    <p:sldId id="360" r:id="rId16"/>
    <p:sldId id="468" r:id="rId17"/>
    <p:sldId id="379" r:id="rId18"/>
    <p:sldId id="456" r:id="rId19"/>
    <p:sldId id="457" r:id="rId20"/>
    <p:sldId id="458" r:id="rId21"/>
    <p:sldId id="464" r:id="rId22"/>
    <p:sldId id="473" r:id="rId23"/>
    <p:sldId id="474"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3840" userDrawn="1">
          <p15:clr>
            <a:srgbClr val="A4A3A4"/>
          </p15:clr>
        </p15:guide>
        <p15:guide id="3" orient="horz" pos="4201" userDrawn="1">
          <p15:clr>
            <a:srgbClr val="A4A3A4"/>
          </p15:clr>
        </p15:guide>
        <p15:guide id="4" orient="horz" pos="41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7"/>
    <a:srgbClr val="8C9894"/>
    <a:srgbClr val="D4C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B9D29-6916-434B-8E00-F8FE7265E58F}" v="1" dt="2023-04-04T09:15:27.510"/>
    <p1510:client id="{B38803BD-4D04-4BB6-80AE-CE8BB6C165E8}" v="15319" dt="2023-04-03T15:11:03.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orient="horz" pos="4065"/>
        <p:guide pos="3840"/>
        <p:guide orient="horz" pos="4201"/>
        <p:guide orient="horz" pos="414"/>
      </p:guideLst>
    </p:cSldViewPr>
  </p:slideViewPr>
  <p:notesTextViewPr>
    <p:cViewPr>
      <p:scale>
        <a:sx n="1" d="1"/>
        <a:sy n="1" d="1"/>
      </p:scale>
      <p:origin x="0" y="0"/>
    </p:cViewPr>
  </p:notesTextViewPr>
  <p:notesViewPr>
    <p:cSldViewPr snapToGrid="0">
      <p:cViewPr>
        <p:scale>
          <a:sx n="100" d="100"/>
          <a:sy n="100" d="100"/>
        </p:scale>
        <p:origin x="2400" y="-98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b="1" i="0" u="none" strike="noStrike" baseline="0">
                <a:effectLst/>
              </a:rPr>
              <a:t>Questionnaire: ‘History can help us understand how to approach religious peace and toleration in society today.’ </a:t>
            </a:r>
            <a:endParaRPr lang="en-GB"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3"/>
          <c:spPr>
            <a:solidFill>
              <a:schemeClr val="accent4"/>
            </a:solidFill>
            <a:ln>
              <a:noFill/>
            </a:ln>
            <a:effectLst/>
          </c:spPr>
          <c:invertIfNegative val="0"/>
          <c:cat>
            <c:multiLvlStrRef>
              <c:f>Sheet1!$A$20:$E$21</c:f>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f>Sheet1!$A$25:$E$25</c:f>
              <c:numCache>
                <c:formatCode>0%</c:formatCode>
                <c:ptCount val="5"/>
                <c:pt idx="0">
                  <c:v>0</c:v>
                </c:pt>
                <c:pt idx="1">
                  <c:v>0.03</c:v>
                </c:pt>
                <c:pt idx="2">
                  <c:v>0.09</c:v>
                </c:pt>
                <c:pt idx="3">
                  <c:v>0.46</c:v>
                </c:pt>
                <c:pt idx="4">
                  <c:v>0.42</c:v>
                </c:pt>
              </c:numCache>
            </c:numRef>
          </c:val>
          <c:extLst>
            <c:ext xmlns:c16="http://schemas.microsoft.com/office/drawing/2014/chart" uri="{C3380CC4-5D6E-409C-BE32-E72D297353CC}">
              <c16:uniqueId val="{00000000-DF0B-44D1-9881-CD57A405A70E}"/>
            </c:ext>
          </c:extLst>
        </c:ser>
        <c:dLbls>
          <c:showLegendKey val="0"/>
          <c:showVal val="0"/>
          <c:showCatName val="0"/>
          <c:showSerName val="0"/>
          <c:showPercent val="0"/>
          <c:showBubbleSize val="0"/>
        </c:dLbls>
        <c:gapWidth val="219"/>
        <c:overlap val="-27"/>
        <c:axId val="631849984"/>
        <c:axId val="631849328"/>
        <c:extLst>
          <c:ext xmlns:c15="http://schemas.microsoft.com/office/drawing/2012/chart" uri="{02D57815-91ED-43cb-92C2-25804820EDAC}">
            <c15:filteredBarSeries>
              <c15:ser>
                <c:idx val="0"/>
                <c:order val="0"/>
                <c:spPr>
                  <a:solidFill>
                    <a:schemeClr val="accent1"/>
                  </a:solidFill>
                  <a:ln>
                    <a:noFill/>
                  </a:ln>
                  <a:effectLst/>
                </c:spPr>
                <c:invertIfNegative val="0"/>
                <c:cat>
                  <c:multiLvlStrRef>
                    <c:extLst>
                      <c:ext uri="{02D57815-91ED-43cb-92C2-25804820EDAC}">
                        <c15:formulaRef>
                          <c15:sqref>Sheet1!$A$20:$E$21</c15:sqref>
                        </c15:formulaRef>
                      </c:ext>
                    </c:extLst>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extLst>
                      <c:ext uri="{02D57815-91ED-43cb-92C2-25804820EDAC}">
                        <c15:formulaRef>
                          <c15:sqref>Sheet1!$A$22:$E$22</c15:sqref>
                        </c15:formulaRef>
                      </c:ext>
                    </c:extLst>
                    <c:numCache>
                      <c:formatCode>General</c:formatCode>
                      <c:ptCount val="5"/>
                    </c:numCache>
                  </c:numRef>
                </c:val>
                <c:extLst>
                  <c:ext xmlns:c16="http://schemas.microsoft.com/office/drawing/2014/chart" uri="{C3380CC4-5D6E-409C-BE32-E72D297353CC}">
                    <c16:uniqueId val="{00000001-DF0B-44D1-9881-CD57A405A70E}"/>
                  </c:ext>
                </c:extLst>
              </c15:ser>
            </c15:filteredBarSeries>
            <c15:filteredBarSeries>
              <c15:ser>
                <c:idx val="1"/>
                <c:order val="1"/>
                <c:spPr>
                  <a:solidFill>
                    <a:schemeClr val="accent2"/>
                  </a:solidFill>
                  <a:ln>
                    <a:noFill/>
                  </a:ln>
                  <a:effectLst/>
                </c:spPr>
                <c:invertIfNegative val="0"/>
                <c:cat>
                  <c:multiLvlStrRef>
                    <c:extLst xmlns:c15="http://schemas.microsoft.com/office/drawing/2012/chart">
                      <c:ext xmlns:c15="http://schemas.microsoft.com/office/drawing/2012/chart" uri="{02D57815-91ED-43cb-92C2-25804820EDAC}">
                        <c15:formulaRef>
                          <c15:sqref>Sheet1!$A$20:$E$21</c15:sqref>
                        </c15:formulaRef>
                      </c:ext>
                    </c:extLst>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extLst xmlns:c15="http://schemas.microsoft.com/office/drawing/2012/chart">
                      <c:ext xmlns:c15="http://schemas.microsoft.com/office/drawing/2012/chart" uri="{02D57815-91ED-43cb-92C2-25804820EDAC}">
                        <c15:formulaRef>
                          <c15:sqref>Sheet1!$A$23:$E$23</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DF0B-44D1-9881-CD57A405A70E}"/>
                  </c:ext>
                </c:extLst>
              </c15:ser>
            </c15:filteredBarSeries>
            <c15:filteredBarSeries>
              <c15:ser>
                <c:idx val="2"/>
                <c:order val="2"/>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Sheet1!$A$20:$E$21</c15:sqref>
                        </c15:formulaRef>
                      </c:ext>
                    </c:extLst>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extLst xmlns:c15="http://schemas.microsoft.com/office/drawing/2012/chart">
                      <c:ext xmlns:c15="http://schemas.microsoft.com/office/drawing/2012/chart" uri="{02D57815-91ED-43cb-92C2-25804820EDAC}">
                        <c15:formulaRef>
                          <c15:sqref>Sheet1!$A$24:$E$24</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3-DF0B-44D1-9881-CD57A405A70E}"/>
                  </c:ext>
                </c:extLst>
              </c15:ser>
            </c15:filteredBarSeries>
          </c:ext>
        </c:extLst>
      </c:barChart>
      <c:catAx>
        <c:axId val="63184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31849328"/>
        <c:crosses val="autoZero"/>
        <c:auto val="1"/>
        <c:lblAlgn val="ctr"/>
        <c:lblOffset val="100"/>
        <c:noMultiLvlLbl val="0"/>
      </c:catAx>
      <c:valAx>
        <c:axId val="631849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31849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400" b="1" i="0" u="none" strike="noStrike" baseline="0">
                <a:effectLst/>
              </a:rPr>
              <a:t>Questionnaire: ‘Making a </a:t>
            </a:r>
            <a:r>
              <a:rPr lang="en-GB" sz="2400" b="1" i="0" u="none" strike="noStrike" baseline="0" err="1">
                <a:effectLst/>
              </a:rPr>
              <a:t>Docutube</a:t>
            </a:r>
            <a:r>
              <a:rPr lang="en-GB" sz="2400" b="1" i="0" u="none" strike="noStrike" baseline="0">
                <a:effectLst/>
              </a:rPr>
              <a:t> film helped me learn about religious peace and toleration’</a:t>
            </a:r>
            <a:endParaRPr lang="en-GB" sz="2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multiLvlStrRef>
              <c:f>Sheet1!$A$45:$E$46</c:f>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f>Sheet1!$A$48:$E$48</c:f>
              <c:numCache>
                <c:formatCode>0%</c:formatCode>
                <c:ptCount val="5"/>
                <c:pt idx="0">
                  <c:v>0.03</c:v>
                </c:pt>
                <c:pt idx="1">
                  <c:v>0.11</c:v>
                </c:pt>
                <c:pt idx="2">
                  <c:v>0.06</c:v>
                </c:pt>
                <c:pt idx="3">
                  <c:v>0.55000000000000004</c:v>
                </c:pt>
                <c:pt idx="4">
                  <c:v>0.25</c:v>
                </c:pt>
              </c:numCache>
            </c:numRef>
          </c:val>
          <c:extLst>
            <c:ext xmlns:c16="http://schemas.microsoft.com/office/drawing/2014/chart" uri="{C3380CC4-5D6E-409C-BE32-E72D297353CC}">
              <c16:uniqueId val="{00000000-D53C-463D-BA99-EB8BE8B55DE9}"/>
            </c:ext>
          </c:extLst>
        </c:ser>
        <c:dLbls>
          <c:showLegendKey val="0"/>
          <c:showVal val="0"/>
          <c:showCatName val="0"/>
          <c:showSerName val="0"/>
          <c:showPercent val="0"/>
          <c:showBubbleSize val="0"/>
        </c:dLbls>
        <c:gapWidth val="219"/>
        <c:overlap val="-27"/>
        <c:axId val="368844864"/>
        <c:axId val="368842568"/>
        <c:extLst>
          <c:ext xmlns:c15="http://schemas.microsoft.com/office/drawing/2012/chart" uri="{02D57815-91ED-43cb-92C2-25804820EDAC}">
            <c15:filteredBarSeries>
              <c15:ser>
                <c:idx val="0"/>
                <c:order val="0"/>
                <c:spPr>
                  <a:solidFill>
                    <a:schemeClr val="accent1"/>
                  </a:solidFill>
                  <a:ln>
                    <a:noFill/>
                  </a:ln>
                  <a:effectLst/>
                </c:spPr>
                <c:invertIfNegative val="0"/>
                <c:cat>
                  <c:multiLvlStrRef>
                    <c:extLst>
                      <c:ext uri="{02D57815-91ED-43cb-92C2-25804820EDAC}">
                        <c15:formulaRef>
                          <c15:sqref>Sheet1!$A$45:$E$46</c15:sqref>
                        </c15:formulaRef>
                      </c:ext>
                    </c:extLst>
                    <c:multiLvlStrCache>
                      <c:ptCount val="5"/>
                      <c:lvl>
                        <c:pt idx="0">
                          <c:v>Strongly</c:v>
                        </c:pt>
                        <c:pt idx="4">
                          <c:v>Agree</c:v>
                        </c:pt>
                      </c:lvl>
                      <c:lvl>
                        <c:pt idx="0">
                          <c:v>Disagree</c:v>
                        </c:pt>
                        <c:pt idx="1">
                          <c:v>Disagree</c:v>
                        </c:pt>
                        <c:pt idx="2">
                          <c:v>Don’t know</c:v>
                        </c:pt>
                        <c:pt idx="3">
                          <c:v>Agree</c:v>
                        </c:pt>
                        <c:pt idx="4">
                          <c:v>Strongly</c:v>
                        </c:pt>
                      </c:lvl>
                    </c:multiLvlStrCache>
                  </c:multiLvlStrRef>
                </c:cat>
                <c:val>
                  <c:numRef>
                    <c:extLst>
                      <c:ext uri="{02D57815-91ED-43cb-92C2-25804820EDAC}">
                        <c15:formulaRef>
                          <c15:sqref>Sheet1!$A$47:$E$47</c15:sqref>
                        </c15:formulaRef>
                      </c:ext>
                    </c:extLst>
                    <c:numCache>
                      <c:formatCode>General</c:formatCode>
                      <c:ptCount val="5"/>
                    </c:numCache>
                  </c:numRef>
                </c:val>
                <c:extLst>
                  <c:ext xmlns:c16="http://schemas.microsoft.com/office/drawing/2014/chart" uri="{C3380CC4-5D6E-409C-BE32-E72D297353CC}">
                    <c16:uniqueId val="{00000001-D53C-463D-BA99-EB8BE8B55DE9}"/>
                  </c:ext>
                </c:extLst>
              </c15:ser>
            </c15:filteredBarSeries>
          </c:ext>
        </c:extLst>
      </c:barChart>
      <c:catAx>
        <c:axId val="36884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8842568"/>
        <c:crosses val="autoZero"/>
        <c:auto val="1"/>
        <c:lblAlgn val="ctr"/>
        <c:lblOffset val="100"/>
        <c:noMultiLvlLbl val="0"/>
      </c:catAx>
      <c:valAx>
        <c:axId val="368842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884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FD3F9-09F9-4720-BF2A-D0CB2CC19A4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20F29A9-6B64-4A34-B6C3-0C7ABE66C023}">
      <dgm:prSet/>
      <dgm:spPr/>
      <dgm:t>
        <a:bodyPr/>
        <a:lstStyle/>
        <a:p>
          <a:r>
            <a:rPr lang="en-GB"/>
            <a:t>New funding of £26k from </a:t>
          </a:r>
          <a:r>
            <a:rPr lang="en-GB" err="1"/>
            <a:t>Culham</a:t>
          </a:r>
          <a:r>
            <a:rPr lang="en-GB"/>
            <a:t> St Gabriels Trust for UK-based activity; £23k from Open University for international activity</a:t>
          </a:r>
          <a:endParaRPr lang="en-US"/>
        </a:p>
      </dgm:t>
    </dgm:pt>
    <dgm:pt modelId="{A2568C81-75A6-4E6B-ABC4-915D46F4A352}" type="parTrans" cxnId="{FEFF5CCA-D214-4264-83E3-50C4FCE9B2E4}">
      <dgm:prSet/>
      <dgm:spPr/>
      <dgm:t>
        <a:bodyPr/>
        <a:lstStyle/>
        <a:p>
          <a:endParaRPr lang="en-US"/>
        </a:p>
      </dgm:t>
    </dgm:pt>
    <dgm:pt modelId="{39160B1E-D4A6-43F9-B634-BD311C931B09}" type="sibTrans" cxnId="{FEFF5CCA-D214-4264-83E3-50C4FCE9B2E4}">
      <dgm:prSet/>
      <dgm:spPr/>
      <dgm:t>
        <a:bodyPr/>
        <a:lstStyle/>
        <a:p>
          <a:endParaRPr lang="en-US"/>
        </a:p>
      </dgm:t>
    </dgm:pt>
    <dgm:pt modelId="{62D30AC7-23BC-44DF-8BCF-39820ACEEED3}">
      <dgm:prSet/>
      <dgm:spPr/>
      <dgm:t>
        <a:bodyPr/>
        <a:lstStyle/>
        <a:p>
          <a:pPr rtl="0"/>
          <a:r>
            <a:rPr lang="en-GB"/>
            <a:t>2023: Workshops in UK, including Bishop Douglass Catholic School (East Finchley, north London) and Rose Castle Foundation Youth Programme. </a:t>
          </a:r>
          <a:endParaRPr lang="en-US"/>
        </a:p>
      </dgm:t>
    </dgm:pt>
    <dgm:pt modelId="{AC37FB76-0795-43EA-9858-DAFBC1DEBD1C}" type="parTrans" cxnId="{52531BF2-EE16-48B6-B189-5AFEE11D28BF}">
      <dgm:prSet/>
      <dgm:spPr/>
      <dgm:t>
        <a:bodyPr/>
        <a:lstStyle/>
        <a:p>
          <a:endParaRPr lang="en-US"/>
        </a:p>
      </dgm:t>
    </dgm:pt>
    <dgm:pt modelId="{837971F3-3D90-48E7-9296-0EBD94C7F76A}" type="sibTrans" cxnId="{52531BF2-EE16-48B6-B189-5AFEE11D28BF}">
      <dgm:prSet/>
      <dgm:spPr/>
      <dgm:t>
        <a:bodyPr/>
        <a:lstStyle/>
        <a:p>
          <a:endParaRPr lang="en-US"/>
        </a:p>
      </dgm:t>
    </dgm:pt>
    <dgm:pt modelId="{F776808C-413F-41A1-87AC-CC2CE7AEA6B4}">
      <dgm:prSet/>
      <dgm:spPr/>
      <dgm:t>
        <a:bodyPr/>
        <a:lstStyle/>
        <a:p>
          <a:r>
            <a:rPr lang="en-US"/>
            <a:t>Discussions with further school and other partners ongoing: offers and recommendations still very welcome </a:t>
          </a:r>
        </a:p>
      </dgm:t>
    </dgm:pt>
    <dgm:pt modelId="{16DD925E-9592-47FC-8AC6-E76912498170}" type="parTrans" cxnId="{4EAD57B8-DE37-4263-8300-DCB18313F98C}">
      <dgm:prSet/>
      <dgm:spPr/>
      <dgm:t>
        <a:bodyPr/>
        <a:lstStyle/>
        <a:p>
          <a:endParaRPr lang="en-US"/>
        </a:p>
      </dgm:t>
    </dgm:pt>
    <dgm:pt modelId="{1ED72E71-EF02-41A5-8AED-E157D166F1B2}" type="sibTrans" cxnId="{4EAD57B8-DE37-4263-8300-DCB18313F98C}">
      <dgm:prSet/>
      <dgm:spPr/>
      <dgm:t>
        <a:bodyPr/>
        <a:lstStyle/>
        <a:p>
          <a:endParaRPr lang="en-US"/>
        </a:p>
      </dgm:t>
    </dgm:pt>
    <dgm:pt modelId="{BAF4F24C-C0E1-4245-9C34-D8970CEA7BF8}">
      <dgm:prSet/>
      <dgm:spPr/>
      <dgm:t>
        <a:bodyPr/>
        <a:lstStyle/>
        <a:p>
          <a:r>
            <a:rPr lang="en-GB"/>
            <a:t>Dissemination/impact event in London  and Belfast late 2023/early 2024  – engagement with UK parliament and Northern Ireland Assembly + written policy briefing </a:t>
          </a:r>
          <a:endParaRPr lang="en-US"/>
        </a:p>
      </dgm:t>
    </dgm:pt>
    <dgm:pt modelId="{FE11DA3E-2E49-4E3E-AC1A-AAC571965A15}" type="parTrans" cxnId="{624957FD-2746-4660-9E9B-36C2B208FA27}">
      <dgm:prSet/>
      <dgm:spPr/>
      <dgm:t>
        <a:bodyPr/>
        <a:lstStyle/>
        <a:p>
          <a:endParaRPr lang="en-US"/>
        </a:p>
      </dgm:t>
    </dgm:pt>
    <dgm:pt modelId="{78010E45-700C-43AE-84FF-A4757024B889}" type="sibTrans" cxnId="{624957FD-2746-4660-9E9B-36C2B208FA27}">
      <dgm:prSet/>
      <dgm:spPr/>
      <dgm:t>
        <a:bodyPr/>
        <a:lstStyle/>
        <a:p>
          <a:endParaRPr lang="en-US"/>
        </a:p>
      </dgm:t>
    </dgm:pt>
    <dgm:pt modelId="{7185AEE3-4FFA-4F9C-9B19-B923145C00DD}">
      <dgm:prSet/>
      <dgm:spPr/>
      <dgm:t>
        <a:bodyPr/>
        <a:lstStyle/>
        <a:p>
          <a:pPr rtl="0"/>
          <a:r>
            <a:rPr lang="en-GB"/>
            <a:t>Opportunity for additional systematic evaluation without Covid constraints, leading to academic publication</a:t>
          </a:r>
          <a:endParaRPr lang="en-US"/>
        </a:p>
      </dgm:t>
    </dgm:pt>
    <dgm:pt modelId="{63131E59-888E-471F-AA8B-0235D37FFB3A}" type="parTrans" cxnId="{501508CF-0CCA-4866-9885-F07552995E13}">
      <dgm:prSet/>
      <dgm:spPr/>
      <dgm:t>
        <a:bodyPr/>
        <a:lstStyle/>
        <a:p>
          <a:endParaRPr lang="en-GB"/>
        </a:p>
      </dgm:t>
    </dgm:pt>
    <dgm:pt modelId="{9ED27B90-35D6-407D-8B56-9CA9B39A5768}" type="sibTrans" cxnId="{501508CF-0CCA-4866-9885-F07552995E13}">
      <dgm:prSet/>
      <dgm:spPr/>
      <dgm:t>
        <a:bodyPr/>
        <a:lstStyle/>
        <a:p>
          <a:endParaRPr lang="en-GB"/>
        </a:p>
      </dgm:t>
    </dgm:pt>
    <dgm:pt modelId="{1A84B563-73E2-4F73-A9EC-3CF436F2FCE9}" type="pres">
      <dgm:prSet presAssocID="{129FD3F9-09F9-4720-BF2A-D0CB2CC19A4F}" presName="diagram" presStyleCnt="0">
        <dgm:presLayoutVars>
          <dgm:dir/>
          <dgm:resizeHandles val="exact"/>
        </dgm:presLayoutVars>
      </dgm:prSet>
      <dgm:spPr/>
    </dgm:pt>
    <dgm:pt modelId="{31A33AFF-EE00-49EB-A10C-3468BEF91013}" type="pres">
      <dgm:prSet presAssocID="{120F29A9-6B64-4A34-B6C3-0C7ABE66C023}" presName="node" presStyleLbl="node1" presStyleIdx="0" presStyleCnt="5">
        <dgm:presLayoutVars>
          <dgm:bulletEnabled val="1"/>
        </dgm:presLayoutVars>
      </dgm:prSet>
      <dgm:spPr/>
    </dgm:pt>
    <dgm:pt modelId="{6170E687-8A17-4F28-AC3C-A2F7910545D8}" type="pres">
      <dgm:prSet presAssocID="{39160B1E-D4A6-43F9-B634-BD311C931B09}" presName="sibTrans" presStyleCnt="0"/>
      <dgm:spPr/>
    </dgm:pt>
    <dgm:pt modelId="{A356F4F8-D36F-40D7-83AB-377C7DAE6986}" type="pres">
      <dgm:prSet presAssocID="{62D30AC7-23BC-44DF-8BCF-39820ACEEED3}" presName="node" presStyleLbl="node1" presStyleIdx="1" presStyleCnt="5">
        <dgm:presLayoutVars>
          <dgm:bulletEnabled val="1"/>
        </dgm:presLayoutVars>
      </dgm:prSet>
      <dgm:spPr/>
    </dgm:pt>
    <dgm:pt modelId="{A285E5BC-63CC-4C19-B6DD-068039088602}" type="pres">
      <dgm:prSet presAssocID="{837971F3-3D90-48E7-9296-0EBD94C7F76A}" presName="sibTrans" presStyleCnt="0"/>
      <dgm:spPr/>
    </dgm:pt>
    <dgm:pt modelId="{8F9BDE74-9537-48EB-8AD4-9A1F2A552083}" type="pres">
      <dgm:prSet presAssocID="{F776808C-413F-41A1-87AC-CC2CE7AEA6B4}" presName="node" presStyleLbl="node1" presStyleIdx="2" presStyleCnt="5">
        <dgm:presLayoutVars>
          <dgm:bulletEnabled val="1"/>
        </dgm:presLayoutVars>
      </dgm:prSet>
      <dgm:spPr/>
    </dgm:pt>
    <dgm:pt modelId="{A1301CD6-4056-4378-BBBD-CD01D93DEA93}" type="pres">
      <dgm:prSet presAssocID="{1ED72E71-EF02-41A5-8AED-E157D166F1B2}" presName="sibTrans" presStyleCnt="0"/>
      <dgm:spPr/>
    </dgm:pt>
    <dgm:pt modelId="{954CBDD6-4A1C-4D1F-A5B0-D12343886F16}" type="pres">
      <dgm:prSet presAssocID="{BAF4F24C-C0E1-4245-9C34-D8970CEA7BF8}" presName="node" presStyleLbl="node1" presStyleIdx="3" presStyleCnt="5">
        <dgm:presLayoutVars>
          <dgm:bulletEnabled val="1"/>
        </dgm:presLayoutVars>
      </dgm:prSet>
      <dgm:spPr/>
    </dgm:pt>
    <dgm:pt modelId="{5B62E262-6B64-4C86-AFFE-786AAF2216F7}" type="pres">
      <dgm:prSet presAssocID="{78010E45-700C-43AE-84FF-A4757024B889}" presName="sibTrans" presStyleCnt="0"/>
      <dgm:spPr/>
    </dgm:pt>
    <dgm:pt modelId="{BCA18F6C-72C9-412E-B460-08935FF81955}" type="pres">
      <dgm:prSet presAssocID="{7185AEE3-4FFA-4F9C-9B19-B923145C00DD}" presName="node" presStyleLbl="node1" presStyleIdx="4" presStyleCnt="5">
        <dgm:presLayoutVars>
          <dgm:bulletEnabled val="1"/>
        </dgm:presLayoutVars>
      </dgm:prSet>
      <dgm:spPr/>
    </dgm:pt>
  </dgm:ptLst>
  <dgm:cxnLst>
    <dgm:cxn modelId="{BB8C4E3D-B7BB-4806-86BD-6FA661628624}" type="presOf" srcId="{62D30AC7-23BC-44DF-8BCF-39820ACEEED3}" destId="{A356F4F8-D36F-40D7-83AB-377C7DAE6986}" srcOrd="0" destOrd="0" presId="urn:microsoft.com/office/officeart/2005/8/layout/default"/>
    <dgm:cxn modelId="{003DEC63-1BA5-4E1B-BFEB-D143E9550A41}" type="presOf" srcId="{129FD3F9-09F9-4720-BF2A-D0CB2CC19A4F}" destId="{1A84B563-73E2-4F73-A9EC-3CF436F2FCE9}" srcOrd="0" destOrd="0" presId="urn:microsoft.com/office/officeart/2005/8/layout/default"/>
    <dgm:cxn modelId="{82800982-4D30-46CD-B83D-B65DF5616E8E}" type="presOf" srcId="{120F29A9-6B64-4A34-B6C3-0C7ABE66C023}" destId="{31A33AFF-EE00-49EB-A10C-3468BEF91013}" srcOrd="0" destOrd="0" presId="urn:microsoft.com/office/officeart/2005/8/layout/default"/>
    <dgm:cxn modelId="{C686988A-1B99-4935-BB97-9A5A42B9A0FC}" type="presOf" srcId="{F776808C-413F-41A1-87AC-CC2CE7AEA6B4}" destId="{8F9BDE74-9537-48EB-8AD4-9A1F2A552083}" srcOrd="0" destOrd="0" presId="urn:microsoft.com/office/officeart/2005/8/layout/default"/>
    <dgm:cxn modelId="{C0AFB8A8-C64F-481C-9F60-E7C4023B52BE}" type="presOf" srcId="{BAF4F24C-C0E1-4245-9C34-D8970CEA7BF8}" destId="{954CBDD6-4A1C-4D1F-A5B0-D12343886F16}" srcOrd="0" destOrd="0" presId="urn:microsoft.com/office/officeart/2005/8/layout/default"/>
    <dgm:cxn modelId="{4EAD57B8-DE37-4263-8300-DCB18313F98C}" srcId="{129FD3F9-09F9-4720-BF2A-D0CB2CC19A4F}" destId="{F776808C-413F-41A1-87AC-CC2CE7AEA6B4}" srcOrd="2" destOrd="0" parTransId="{16DD925E-9592-47FC-8AC6-E76912498170}" sibTransId="{1ED72E71-EF02-41A5-8AED-E157D166F1B2}"/>
    <dgm:cxn modelId="{FEFF5CCA-D214-4264-83E3-50C4FCE9B2E4}" srcId="{129FD3F9-09F9-4720-BF2A-D0CB2CC19A4F}" destId="{120F29A9-6B64-4A34-B6C3-0C7ABE66C023}" srcOrd="0" destOrd="0" parTransId="{A2568C81-75A6-4E6B-ABC4-915D46F4A352}" sibTransId="{39160B1E-D4A6-43F9-B634-BD311C931B09}"/>
    <dgm:cxn modelId="{501508CF-0CCA-4866-9885-F07552995E13}" srcId="{129FD3F9-09F9-4720-BF2A-D0CB2CC19A4F}" destId="{7185AEE3-4FFA-4F9C-9B19-B923145C00DD}" srcOrd="4" destOrd="0" parTransId="{63131E59-888E-471F-AA8B-0235D37FFB3A}" sibTransId="{9ED27B90-35D6-407D-8B56-9CA9B39A5768}"/>
    <dgm:cxn modelId="{52531BF2-EE16-48B6-B189-5AFEE11D28BF}" srcId="{129FD3F9-09F9-4720-BF2A-D0CB2CC19A4F}" destId="{62D30AC7-23BC-44DF-8BCF-39820ACEEED3}" srcOrd="1" destOrd="0" parTransId="{AC37FB76-0795-43EA-9858-DAFBC1DEBD1C}" sibTransId="{837971F3-3D90-48E7-9296-0EBD94C7F76A}"/>
    <dgm:cxn modelId="{8D3C82F2-571E-48CA-8ACF-7BAC014687B5}" type="presOf" srcId="{7185AEE3-4FFA-4F9C-9B19-B923145C00DD}" destId="{BCA18F6C-72C9-412E-B460-08935FF81955}" srcOrd="0" destOrd="0" presId="urn:microsoft.com/office/officeart/2005/8/layout/default"/>
    <dgm:cxn modelId="{624957FD-2746-4660-9E9B-36C2B208FA27}" srcId="{129FD3F9-09F9-4720-BF2A-D0CB2CC19A4F}" destId="{BAF4F24C-C0E1-4245-9C34-D8970CEA7BF8}" srcOrd="3" destOrd="0" parTransId="{FE11DA3E-2E49-4E3E-AC1A-AAC571965A15}" sibTransId="{78010E45-700C-43AE-84FF-A4757024B889}"/>
    <dgm:cxn modelId="{F4D7BC48-2EB7-45DC-9DCB-DD0DDED23641}" type="presParOf" srcId="{1A84B563-73E2-4F73-A9EC-3CF436F2FCE9}" destId="{31A33AFF-EE00-49EB-A10C-3468BEF91013}" srcOrd="0" destOrd="0" presId="urn:microsoft.com/office/officeart/2005/8/layout/default"/>
    <dgm:cxn modelId="{C87A32BF-6738-4A64-9BD5-F42B402487F4}" type="presParOf" srcId="{1A84B563-73E2-4F73-A9EC-3CF436F2FCE9}" destId="{6170E687-8A17-4F28-AC3C-A2F7910545D8}" srcOrd="1" destOrd="0" presId="urn:microsoft.com/office/officeart/2005/8/layout/default"/>
    <dgm:cxn modelId="{367B148F-6E23-4A48-9EE3-459EA1C6E516}" type="presParOf" srcId="{1A84B563-73E2-4F73-A9EC-3CF436F2FCE9}" destId="{A356F4F8-D36F-40D7-83AB-377C7DAE6986}" srcOrd="2" destOrd="0" presId="urn:microsoft.com/office/officeart/2005/8/layout/default"/>
    <dgm:cxn modelId="{7DF8F098-FC7D-4264-A863-79223E1A4B46}" type="presParOf" srcId="{1A84B563-73E2-4F73-A9EC-3CF436F2FCE9}" destId="{A285E5BC-63CC-4C19-B6DD-068039088602}" srcOrd="3" destOrd="0" presId="urn:microsoft.com/office/officeart/2005/8/layout/default"/>
    <dgm:cxn modelId="{FDE5502D-E996-4E17-AA56-55170E22872A}" type="presParOf" srcId="{1A84B563-73E2-4F73-A9EC-3CF436F2FCE9}" destId="{8F9BDE74-9537-48EB-8AD4-9A1F2A552083}" srcOrd="4" destOrd="0" presId="urn:microsoft.com/office/officeart/2005/8/layout/default"/>
    <dgm:cxn modelId="{2C860F22-4C40-4A35-811A-7D18D6C46B2C}" type="presParOf" srcId="{1A84B563-73E2-4F73-A9EC-3CF436F2FCE9}" destId="{A1301CD6-4056-4378-BBBD-CD01D93DEA93}" srcOrd="5" destOrd="0" presId="urn:microsoft.com/office/officeart/2005/8/layout/default"/>
    <dgm:cxn modelId="{054B0455-B3CA-4EE4-9B0D-F65AAA379536}" type="presParOf" srcId="{1A84B563-73E2-4F73-A9EC-3CF436F2FCE9}" destId="{954CBDD6-4A1C-4D1F-A5B0-D12343886F16}" srcOrd="6" destOrd="0" presId="urn:microsoft.com/office/officeart/2005/8/layout/default"/>
    <dgm:cxn modelId="{CDB34294-DB10-4BCD-949D-0E401B53F3E4}" type="presParOf" srcId="{1A84B563-73E2-4F73-A9EC-3CF436F2FCE9}" destId="{5B62E262-6B64-4C86-AFFE-786AAF2216F7}" srcOrd="7" destOrd="0" presId="urn:microsoft.com/office/officeart/2005/8/layout/default"/>
    <dgm:cxn modelId="{5F68F499-EE01-4CD5-93A6-2E19131C65C2}" type="presParOf" srcId="{1A84B563-73E2-4F73-A9EC-3CF436F2FCE9}" destId="{BCA18F6C-72C9-412E-B460-08935FF81955}"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1C465-1F97-4BA6-B435-827ACAE52749}"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40E01449-F59D-479D-8540-F59D4E7C1B64}">
      <dgm:prSet/>
      <dgm:spPr/>
      <dgm:t>
        <a:bodyPr/>
        <a:lstStyle/>
        <a:p>
          <a:r>
            <a:rPr lang="en-GB"/>
            <a:t>Workshops EuroClio – History teachers (Vilnius - April 2023)</a:t>
          </a:r>
          <a:br>
            <a:rPr lang="en-GB"/>
          </a:br>
          <a:r>
            <a:rPr lang="en-GB"/>
            <a:t>EFTRE – Religious Studies teachers (Rome – August 2023) </a:t>
          </a:r>
          <a:endParaRPr lang="en-US"/>
        </a:p>
      </dgm:t>
    </dgm:pt>
    <dgm:pt modelId="{28E6B48F-49CE-4E59-8E6A-62558E90211D}" type="parTrans" cxnId="{C99D19BE-FDCB-4910-BCB4-E8EE7C7814DC}">
      <dgm:prSet/>
      <dgm:spPr/>
      <dgm:t>
        <a:bodyPr/>
        <a:lstStyle/>
        <a:p>
          <a:endParaRPr lang="en-US"/>
        </a:p>
      </dgm:t>
    </dgm:pt>
    <dgm:pt modelId="{D65F165E-7BAF-4A3A-B7CD-9EACE90E423E}" type="sibTrans" cxnId="{C99D19BE-FDCB-4910-BCB4-E8EE7C7814DC}">
      <dgm:prSet/>
      <dgm:spPr/>
      <dgm:t>
        <a:bodyPr/>
        <a:lstStyle/>
        <a:p>
          <a:endParaRPr lang="en-US"/>
        </a:p>
      </dgm:t>
    </dgm:pt>
    <dgm:pt modelId="{DB3CE894-8B68-4411-9D9C-4C8D5F5A3C36}">
      <dgm:prSet/>
      <dgm:spPr/>
      <dgm:t>
        <a:bodyPr/>
        <a:lstStyle/>
        <a:p>
          <a:r>
            <a:rPr lang="en-GB"/>
            <a:t>Planning for workshops in Albania, Jordan, Oman – three contrasting majority Muslim countries</a:t>
          </a:r>
          <a:endParaRPr lang="en-US"/>
        </a:p>
      </dgm:t>
    </dgm:pt>
    <dgm:pt modelId="{C89B9B6A-424A-40D9-BA65-9E2BA1FD8D04}" type="parTrans" cxnId="{36D2F68B-5AA5-4644-9971-DDF3F47D2E39}">
      <dgm:prSet/>
      <dgm:spPr/>
      <dgm:t>
        <a:bodyPr/>
        <a:lstStyle/>
        <a:p>
          <a:endParaRPr lang="en-US"/>
        </a:p>
      </dgm:t>
    </dgm:pt>
    <dgm:pt modelId="{7CE32D92-7EA1-4ABB-971B-0FF6E95733B2}" type="sibTrans" cxnId="{36D2F68B-5AA5-4644-9971-DDF3F47D2E39}">
      <dgm:prSet/>
      <dgm:spPr/>
      <dgm:t>
        <a:bodyPr/>
        <a:lstStyle/>
        <a:p>
          <a:endParaRPr lang="en-US"/>
        </a:p>
      </dgm:t>
    </dgm:pt>
    <dgm:pt modelId="{37D00549-C211-4FF5-8DE1-5B794B7A6F3A}">
      <dgm:prSet/>
      <dgm:spPr/>
      <dgm:t>
        <a:bodyPr/>
        <a:lstStyle/>
        <a:p>
          <a:r>
            <a:rPr lang="en-GB"/>
            <a:t>Ongoing development of existing RETOPEA network and contacts  </a:t>
          </a:r>
          <a:endParaRPr lang="en-US"/>
        </a:p>
      </dgm:t>
    </dgm:pt>
    <dgm:pt modelId="{EF195128-5F86-483F-B251-C96B98AD05EE}" type="parTrans" cxnId="{AB165657-C2FD-430C-95F2-4F29CB9E3016}">
      <dgm:prSet/>
      <dgm:spPr/>
      <dgm:t>
        <a:bodyPr/>
        <a:lstStyle/>
        <a:p>
          <a:endParaRPr lang="en-US"/>
        </a:p>
      </dgm:t>
    </dgm:pt>
    <dgm:pt modelId="{7F5385DB-97CB-4107-8752-1836B36E7605}" type="sibTrans" cxnId="{AB165657-C2FD-430C-95F2-4F29CB9E3016}">
      <dgm:prSet/>
      <dgm:spPr/>
      <dgm:t>
        <a:bodyPr/>
        <a:lstStyle/>
        <a:p>
          <a:endParaRPr lang="en-US"/>
        </a:p>
      </dgm:t>
    </dgm:pt>
    <dgm:pt modelId="{2C0E32FD-CC5C-46F9-BA46-F3376A244692}" type="pres">
      <dgm:prSet presAssocID="{D8B1C465-1F97-4BA6-B435-827ACAE52749}" presName="linear" presStyleCnt="0">
        <dgm:presLayoutVars>
          <dgm:animLvl val="lvl"/>
          <dgm:resizeHandles val="exact"/>
        </dgm:presLayoutVars>
      </dgm:prSet>
      <dgm:spPr/>
    </dgm:pt>
    <dgm:pt modelId="{ED750D8B-D7BD-42C8-9BBA-F9F3BAF0ECA4}" type="pres">
      <dgm:prSet presAssocID="{40E01449-F59D-479D-8540-F59D4E7C1B64}" presName="parentText" presStyleLbl="node1" presStyleIdx="0" presStyleCnt="3">
        <dgm:presLayoutVars>
          <dgm:chMax val="0"/>
          <dgm:bulletEnabled val="1"/>
        </dgm:presLayoutVars>
      </dgm:prSet>
      <dgm:spPr/>
    </dgm:pt>
    <dgm:pt modelId="{05E28424-D5E4-40A5-8E95-7D8A5B6E015E}" type="pres">
      <dgm:prSet presAssocID="{D65F165E-7BAF-4A3A-B7CD-9EACE90E423E}" presName="spacer" presStyleCnt="0"/>
      <dgm:spPr/>
    </dgm:pt>
    <dgm:pt modelId="{E49AE37C-16BC-4F9B-98D1-66CA2E8FC568}" type="pres">
      <dgm:prSet presAssocID="{DB3CE894-8B68-4411-9D9C-4C8D5F5A3C36}" presName="parentText" presStyleLbl="node1" presStyleIdx="1" presStyleCnt="3">
        <dgm:presLayoutVars>
          <dgm:chMax val="0"/>
          <dgm:bulletEnabled val="1"/>
        </dgm:presLayoutVars>
      </dgm:prSet>
      <dgm:spPr/>
    </dgm:pt>
    <dgm:pt modelId="{D314BA6E-6D93-4544-A3F1-1963323C5AD8}" type="pres">
      <dgm:prSet presAssocID="{7CE32D92-7EA1-4ABB-971B-0FF6E95733B2}" presName="spacer" presStyleCnt="0"/>
      <dgm:spPr/>
    </dgm:pt>
    <dgm:pt modelId="{C2B66D78-0F77-4C93-A409-B798CED78AD8}" type="pres">
      <dgm:prSet presAssocID="{37D00549-C211-4FF5-8DE1-5B794B7A6F3A}" presName="parentText" presStyleLbl="node1" presStyleIdx="2" presStyleCnt="3">
        <dgm:presLayoutVars>
          <dgm:chMax val="0"/>
          <dgm:bulletEnabled val="1"/>
        </dgm:presLayoutVars>
      </dgm:prSet>
      <dgm:spPr/>
    </dgm:pt>
  </dgm:ptLst>
  <dgm:cxnLst>
    <dgm:cxn modelId="{75509930-FA7B-4584-AB75-1068E04A6290}" type="presOf" srcId="{40E01449-F59D-479D-8540-F59D4E7C1B64}" destId="{ED750D8B-D7BD-42C8-9BBA-F9F3BAF0ECA4}" srcOrd="0" destOrd="0" presId="urn:microsoft.com/office/officeart/2005/8/layout/vList2"/>
    <dgm:cxn modelId="{AB165657-C2FD-430C-95F2-4F29CB9E3016}" srcId="{D8B1C465-1F97-4BA6-B435-827ACAE52749}" destId="{37D00549-C211-4FF5-8DE1-5B794B7A6F3A}" srcOrd="2" destOrd="0" parTransId="{EF195128-5F86-483F-B251-C96B98AD05EE}" sibTransId="{7F5385DB-97CB-4107-8752-1836B36E7605}"/>
    <dgm:cxn modelId="{36D2F68B-5AA5-4644-9971-DDF3F47D2E39}" srcId="{D8B1C465-1F97-4BA6-B435-827ACAE52749}" destId="{DB3CE894-8B68-4411-9D9C-4C8D5F5A3C36}" srcOrd="1" destOrd="0" parTransId="{C89B9B6A-424A-40D9-BA65-9E2BA1FD8D04}" sibTransId="{7CE32D92-7EA1-4ABB-971B-0FF6E95733B2}"/>
    <dgm:cxn modelId="{C99D19BE-FDCB-4910-BCB4-E8EE7C7814DC}" srcId="{D8B1C465-1F97-4BA6-B435-827ACAE52749}" destId="{40E01449-F59D-479D-8540-F59D4E7C1B64}" srcOrd="0" destOrd="0" parTransId="{28E6B48F-49CE-4E59-8E6A-62558E90211D}" sibTransId="{D65F165E-7BAF-4A3A-B7CD-9EACE90E423E}"/>
    <dgm:cxn modelId="{838BD9CA-3FEF-49EC-B792-735A6F276F7B}" type="presOf" srcId="{DB3CE894-8B68-4411-9D9C-4C8D5F5A3C36}" destId="{E49AE37C-16BC-4F9B-98D1-66CA2E8FC568}" srcOrd="0" destOrd="0" presId="urn:microsoft.com/office/officeart/2005/8/layout/vList2"/>
    <dgm:cxn modelId="{348B54DD-E706-4E54-A00A-DAEA53D04ED7}" type="presOf" srcId="{D8B1C465-1F97-4BA6-B435-827ACAE52749}" destId="{2C0E32FD-CC5C-46F9-BA46-F3376A244692}" srcOrd="0" destOrd="0" presId="urn:microsoft.com/office/officeart/2005/8/layout/vList2"/>
    <dgm:cxn modelId="{3DAD34F1-FB44-448E-A927-D62648D94722}" type="presOf" srcId="{37D00549-C211-4FF5-8DE1-5B794B7A6F3A}" destId="{C2B66D78-0F77-4C93-A409-B798CED78AD8}" srcOrd="0" destOrd="0" presId="urn:microsoft.com/office/officeart/2005/8/layout/vList2"/>
    <dgm:cxn modelId="{56291BDE-4251-4B9C-97FF-462F0921B1FF}" type="presParOf" srcId="{2C0E32FD-CC5C-46F9-BA46-F3376A244692}" destId="{ED750D8B-D7BD-42C8-9BBA-F9F3BAF0ECA4}" srcOrd="0" destOrd="0" presId="urn:microsoft.com/office/officeart/2005/8/layout/vList2"/>
    <dgm:cxn modelId="{23256339-7F0C-42D3-AACF-01732A62EEA4}" type="presParOf" srcId="{2C0E32FD-CC5C-46F9-BA46-F3376A244692}" destId="{05E28424-D5E4-40A5-8E95-7D8A5B6E015E}" srcOrd="1" destOrd="0" presId="urn:microsoft.com/office/officeart/2005/8/layout/vList2"/>
    <dgm:cxn modelId="{05D6A3E8-E14F-4E91-B1C0-5CA041439EC5}" type="presParOf" srcId="{2C0E32FD-CC5C-46F9-BA46-F3376A244692}" destId="{E49AE37C-16BC-4F9B-98D1-66CA2E8FC568}" srcOrd="2" destOrd="0" presId="urn:microsoft.com/office/officeart/2005/8/layout/vList2"/>
    <dgm:cxn modelId="{10636AD6-AA96-4D86-B903-B7ACE5ECC724}" type="presParOf" srcId="{2C0E32FD-CC5C-46F9-BA46-F3376A244692}" destId="{D314BA6E-6D93-4544-A3F1-1963323C5AD8}" srcOrd="3" destOrd="0" presId="urn:microsoft.com/office/officeart/2005/8/layout/vList2"/>
    <dgm:cxn modelId="{750D4825-813A-445E-91A8-B00902B9EB99}" type="presParOf" srcId="{2C0E32FD-CC5C-46F9-BA46-F3376A244692}" destId="{C2B66D78-0F77-4C93-A409-B798CED78AD8}"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33AFF-EE00-49EB-A10C-3468BEF91013}">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New funding of £26k from </a:t>
          </a:r>
          <a:r>
            <a:rPr lang="en-GB" sz="1900" kern="1200" err="1"/>
            <a:t>Culham</a:t>
          </a:r>
          <a:r>
            <a:rPr lang="en-GB" sz="1900" kern="1200"/>
            <a:t> St Gabriels Trust for UK-based activity; £23k from Open University for international activity</a:t>
          </a:r>
          <a:endParaRPr lang="en-US" sz="1900" kern="1200"/>
        </a:p>
      </dsp:txBody>
      <dsp:txXfrm>
        <a:off x="0" y="39687"/>
        <a:ext cx="3286125" cy="1971675"/>
      </dsp:txXfrm>
    </dsp:sp>
    <dsp:sp modelId="{A356F4F8-D36F-40D7-83AB-377C7DAE6986}">
      <dsp:nvSpPr>
        <dsp:cNvPr id="0" name=""/>
        <dsp:cNvSpPr/>
      </dsp:nvSpPr>
      <dsp:spPr>
        <a:xfrm>
          <a:off x="3614737" y="39687"/>
          <a:ext cx="3286125" cy="1971675"/>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2023: Workshops in UK, including Bishop Douglass Catholic School (East Finchley, north London) and Rose Castle Foundation Youth Programme. </a:t>
          </a:r>
          <a:endParaRPr lang="en-US" sz="1900" kern="1200"/>
        </a:p>
      </dsp:txBody>
      <dsp:txXfrm>
        <a:off x="3614737" y="39687"/>
        <a:ext cx="3286125" cy="1971675"/>
      </dsp:txXfrm>
    </dsp:sp>
    <dsp:sp modelId="{8F9BDE74-9537-48EB-8AD4-9A1F2A552083}">
      <dsp:nvSpPr>
        <dsp:cNvPr id="0" name=""/>
        <dsp:cNvSpPr/>
      </dsp:nvSpPr>
      <dsp:spPr>
        <a:xfrm>
          <a:off x="7229475" y="39687"/>
          <a:ext cx="3286125" cy="197167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Discussions with further school and other partners ongoing: offers and recommendations still very welcome </a:t>
          </a:r>
        </a:p>
      </dsp:txBody>
      <dsp:txXfrm>
        <a:off x="7229475" y="39687"/>
        <a:ext cx="3286125" cy="1971675"/>
      </dsp:txXfrm>
    </dsp:sp>
    <dsp:sp modelId="{954CBDD6-4A1C-4D1F-A5B0-D12343886F16}">
      <dsp:nvSpPr>
        <dsp:cNvPr id="0" name=""/>
        <dsp:cNvSpPr/>
      </dsp:nvSpPr>
      <dsp:spPr>
        <a:xfrm>
          <a:off x="1807368" y="2339975"/>
          <a:ext cx="3286125" cy="1971675"/>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Dissemination/impact event in London  and Belfast late 2023/early 2024  – engagement with UK parliament and Northern Ireland Assembly + written policy briefing </a:t>
          </a:r>
          <a:endParaRPr lang="en-US" sz="1900" kern="1200"/>
        </a:p>
      </dsp:txBody>
      <dsp:txXfrm>
        <a:off x="1807368" y="2339975"/>
        <a:ext cx="3286125" cy="1971675"/>
      </dsp:txXfrm>
    </dsp:sp>
    <dsp:sp modelId="{BCA18F6C-72C9-412E-B460-08935FF81955}">
      <dsp:nvSpPr>
        <dsp:cNvPr id="0" name=""/>
        <dsp:cNvSpPr/>
      </dsp:nvSpPr>
      <dsp:spPr>
        <a:xfrm>
          <a:off x="5422106" y="2339975"/>
          <a:ext cx="3286125" cy="197167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Opportunity for additional systematic evaluation without Covid constraints, leading to academic publication</a:t>
          </a:r>
          <a:endParaRPr lang="en-US" sz="1900" kern="1200"/>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50D8B-D7BD-42C8-9BBA-F9F3BAF0ECA4}">
      <dsp:nvSpPr>
        <dsp:cNvPr id="0" name=""/>
        <dsp:cNvSpPr/>
      </dsp:nvSpPr>
      <dsp:spPr>
        <a:xfrm>
          <a:off x="0" y="174069"/>
          <a:ext cx="10515600" cy="12729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Workshops EuroClio – History teachers (Vilnius - April 2023)</a:t>
          </a:r>
          <a:br>
            <a:rPr lang="en-GB" sz="3200" kern="1200"/>
          </a:br>
          <a:r>
            <a:rPr lang="en-GB" sz="3200" kern="1200"/>
            <a:t>EFTRE – Religious Studies teachers (Rome – August 2023) </a:t>
          </a:r>
          <a:endParaRPr lang="en-US" sz="3200" kern="1200"/>
        </a:p>
      </dsp:txBody>
      <dsp:txXfrm>
        <a:off x="62141" y="236210"/>
        <a:ext cx="10391318" cy="1148678"/>
      </dsp:txXfrm>
    </dsp:sp>
    <dsp:sp modelId="{E49AE37C-16BC-4F9B-98D1-66CA2E8FC568}">
      <dsp:nvSpPr>
        <dsp:cNvPr id="0" name=""/>
        <dsp:cNvSpPr/>
      </dsp:nvSpPr>
      <dsp:spPr>
        <a:xfrm>
          <a:off x="0" y="1539189"/>
          <a:ext cx="10515600" cy="127296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Planning for workshops in Albania, Jordan, Oman – three contrasting majority Muslim countries</a:t>
          </a:r>
          <a:endParaRPr lang="en-US" sz="3200" kern="1200"/>
        </a:p>
      </dsp:txBody>
      <dsp:txXfrm>
        <a:off x="62141" y="1601330"/>
        <a:ext cx="10391318" cy="1148678"/>
      </dsp:txXfrm>
    </dsp:sp>
    <dsp:sp modelId="{C2B66D78-0F77-4C93-A409-B798CED78AD8}">
      <dsp:nvSpPr>
        <dsp:cNvPr id="0" name=""/>
        <dsp:cNvSpPr/>
      </dsp:nvSpPr>
      <dsp:spPr>
        <a:xfrm>
          <a:off x="0" y="2904309"/>
          <a:ext cx="10515600" cy="127296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Ongoing development of existing RETOPEA network and contacts  </a:t>
          </a:r>
          <a:endParaRPr lang="en-US" sz="3200" kern="1200"/>
        </a:p>
      </dsp:txBody>
      <dsp:txXfrm>
        <a:off x="62141" y="2966450"/>
        <a:ext cx="10391318" cy="11486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7084F-55DD-4251-B97C-C0B60C63DC5F}" type="datetimeFigureOut">
              <a:rPr lang="en-GB" smtClean="0"/>
              <a:t>04/04/2023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A60FB-50DA-4976-9B20-702429061D65}" type="slidenum">
              <a:rPr lang="en-GB" smtClean="0"/>
              <a:t>‹#›</a:t>
            </a:fld>
            <a:endParaRPr lang="en-GB"/>
          </a:p>
        </p:txBody>
      </p:sp>
    </p:spTree>
    <p:extLst>
      <p:ext uri="{BB962C8B-B14F-4D97-AF65-F5344CB8AC3E}">
        <p14:creationId xmlns:p14="http://schemas.microsoft.com/office/powerpoint/2010/main" val="45045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John Wolffe, the Open University  lead for the Religious Toleration and Peace project. First I would like you to look at a  short film introducing the project, so please click on the link below the right hand image in this slide. </a:t>
            </a:r>
          </a:p>
        </p:txBody>
      </p:sp>
      <p:sp>
        <p:nvSpPr>
          <p:cNvPr id="4" name="Slide Number Placeholder 3"/>
          <p:cNvSpPr>
            <a:spLocks noGrp="1"/>
          </p:cNvSpPr>
          <p:nvPr>
            <p:ph type="sldNum" sz="quarter" idx="5"/>
          </p:nvPr>
        </p:nvSpPr>
        <p:spPr/>
        <p:txBody>
          <a:bodyPr/>
          <a:lstStyle/>
          <a:p>
            <a:fld id="{D08A60FB-50DA-4976-9B20-702429061D65}" type="slidenum">
              <a:rPr lang="en-GB" smtClean="0"/>
              <a:t>1</a:t>
            </a:fld>
            <a:endParaRPr lang="en-GB"/>
          </a:p>
        </p:txBody>
      </p:sp>
    </p:spTree>
    <p:extLst>
      <p:ext uri="{BB962C8B-B14F-4D97-AF65-F5344CB8AC3E}">
        <p14:creationId xmlns:p14="http://schemas.microsoft.com/office/powerpoint/2010/main" val="912516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another very positive outcome. While the participants also very much enjoyed making their films they also recognized that the exercise gave them a significant opportunity to learn about the underlying issues. </a:t>
            </a:r>
          </a:p>
        </p:txBody>
      </p:sp>
      <p:sp>
        <p:nvSpPr>
          <p:cNvPr id="4" name="Slide Number Placeholder 3"/>
          <p:cNvSpPr>
            <a:spLocks noGrp="1"/>
          </p:cNvSpPr>
          <p:nvPr>
            <p:ph type="sldNum" sz="quarter" idx="5"/>
          </p:nvPr>
        </p:nvSpPr>
        <p:spPr/>
        <p:txBody>
          <a:bodyPr/>
          <a:lstStyle/>
          <a:p>
            <a:fld id="{D08A60FB-50DA-4976-9B20-702429061D65}" type="slidenum">
              <a:rPr lang="en-GB" smtClean="0"/>
              <a:t>10</a:t>
            </a:fld>
            <a:endParaRPr lang="en-GB"/>
          </a:p>
        </p:txBody>
      </p:sp>
    </p:spTree>
    <p:extLst>
      <p:ext uri="{BB962C8B-B14F-4D97-AF65-F5344CB8AC3E}">
        <p14:creationId xmlns:p14="http://schemas.microsoft.com/office/powerpoint/2010/main" val="103784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the comments participants made in the open section of the form. They convey the participants’ sense of a very positive and enjoyable learning experience. As one German student put it ‘Everyone should take part in this. A new good method to learn something’. </a:t>
            </a:r>
          </a:p>
        </p:txBody>
      </p:sp>
      <p:sp>
        <p:nvSpPr>
          <p:cNvPr id="4" name="Slide Number Placeholder 3"/>
          <p:cNvSpPr>
            <a:spLocks noGrp="1"/>
          </p:cNvSpPr>
          <p:nvPr>
            <p:ph type="sldNum" sz="quarter" idx="5"/>
          </p:nvPr>
        </p:nvSpPr>
        <p:spPr/>
        <p:txBody>
          <a:bodyPr/>
          <a:lstStyle/>
          <a:p>
            <a:fld id="{D08A60FB-50DA-4976-9B20-702429061D65}" type="slidenum">
              <a:rPr lang="en-GB" smtClean="0"/>
              <a:t>11</a:t>
            </a:fld>
            <a:endParaRPr lang="en-GB"/>
          </a:p>
        </p:txBody>
      </p:sp>
    </p:spTree>
    <p:extLst>
      <p:ext uri="{BB962C8B-B14F-4D97-AF65-F5344CB8AC3E}">
        <p14:creationId xmlns:p14="http://schemas.microsoft.com/office/powerpoint/2010/main" val="16940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our conclusions from the feedback and from our own observations. I’d like to highlight three things in particular.</a:t>
            </a:r>
          </a:p>
          <a:p>
            <a:endParaRPr lang="en-GB" dirty="0"/>
          </a:p>
          <a:p>
            <a:r>
              <a:rPr lang="en-GB" dirty="0"/>
              <a:t>First, the concept of learning WITH history, not learning ABOUT history, or learning FROM history. In other words history becomes a resource to explore different possibilities, to think ‘outside the box’ about the present. This is not learning about the past as an end in itself, much less offering historical examples as models to be followed, but a process of creative engagement between past and present. </a:t>
            </a:r>
          </a:p>
          <a:p>
            <a:endParaRPr lang="en-GB" dirty="0"/>
          </a:p>
          <a:p>
            <a:r>
              <a:rPr lang="en-GB" dirty="0"/>
              <a:t>Second, while we provide initial materials and guidance, the films are very much the creation of the young people themselves. We had to field initial concern from ethics committees that that the results could be problematic – for example in promoting religious prejudice rather than toleration – but in face we have found participants to be entirely responsible in what they say. </a:t>
            </a:r>
          </a:p>
          <a:p>
            <a:endParaRPr lang="en-GB" dirty="0"/>
          </a:p>
          <a:p>
            <a:r>
              <a:rPr lang="en-GB" dirty="0"/>
              <a:t>Finally, the process is more important than the end result. The planning and discussion among themselves enabled young people to explore sometimes sensitive issues in ways with which they would probably have felt uncomfortable in a more formal structured classroom setting. </a:t>
            </a:r>
          </a:p>
        </p:txBody>
      </p:sp>
      <p:sp>
        <p:nvSpPr>
          <p:cNvPr id="4" name="Slide Number Placeholder 3"/>
          <p:cNvSpPr>
            <a:spLocks noGrp="1"/>
          </p:cNvSpPr>
          <p:nvPr>
            <p:ph type="sldNum" sz="quarter" idx="5"/>
          </p:nvPr>
        </p:nvSpPr>
        <p:spPr/>
        <p:txBody>
          <a:bodyPr/>
          <a:lstStyle/>
          <a:p>
            <a:fld id="{D08A60FB-50DA-4976-9B20-702429061D65}" type="slidenum">
              <a:rPr lang="en-GB" smtClean="0"/>
              <a:t>12</a:t>
            </a:fld>
            <a:endParaRPr lang="en-GB"/>
          </a:p>
        </p:txBody>
      </p:sp>
    </p:spTree>
    <p:extLst>
      <p:ext uri="{BB962C8B-B14F-4D97-AF65-F5344CB8AC3E}">
        <p14:creationId xmlns:p14="http://schemas.microsoft.com/office/powerpoint/2010/main" val="222441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learn more about the methodology and to explore trying it out for yourself we have produced a short online course. The link is on this page. It is entirely free thanks to the funding we received from the European Commission, but you will need to register on the site. </a:t>
            </a:r>
          </a:p>
          <a:p>
            <a:endParaRPr lang="en-GB" dirty="0"/>
          </a:p>
        </p:txBody>
      </p:sp>
      <p:sp>
        <p:nvSpPr>
          <p:cNvPr id="4" name="Slide Number Placeholder 3"/>
          <p:cNvSpPr>
            <a:spLocks noGrp="1"/>
          </p:cNvSpPr>
          <p:nvPr>
            <p:ph type="sldNum" sz="quarter" idx="5"/>
          </p:nvPr>
        </p:nvSpPr>
        <p:spPr/>
        <p:txBody>
          <a:bodyPr/>
          <a:lstStyle/>
          <a:p>
            <a:fld id="{D08A60FB-50DA-4976-9B20-702429061D65}" type="slidenum">
              <a:rPr lang="en-GB" smtClean="0"/>
              <a:t>13</a:t>
            </a:fld>
            <a:endParaRPr lang="en-GB"/>
          </a:p>
        </p:txBody>
      </p:sp>
    </p:spTree>
    <p:extLst>
      <p:ext uri="{BB962C8B-B14F-4D97-AF65-F5344CB8AC3E}">
        <p14:creationId xmlns:p14="http://schemas.microsoft.com/office/powerpoint/2010/main" val="2140016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course description and learning outcomes. You can earn a digital badge for successful completion. </a:t>
            </a:r>
          </a:p>
        </p:txBody>
      </p:sp>
      <p:sp>
        <p:nvSpPr>
          <p:cNvPr id="4" name="Slide Number Placeholder 3"/>
          <p:cNvSpPr>
            <a:spLocks noGrp="1"/>
          </p:cNvSpPr>
          <p:nvPr>
            <p:ph type="sldNum" sz="quarter" idx="5"/>
          </p:nvPr>
        </p:nvSpPr>
        <p:spPr/>
        <p:txBody>
          <a:bodyPr/>
          <a:lstStyle/>
          <a:p>
            <a:fld id="{D08A60FB-50DA-4976-9B20-702429061D65}" type="slidenum">
              <a:rPr lang="en-GB" smtClean="0"/>
              <a:t>14</a:t>
            </a:fld>
            <a:endParaRPr lang="en-GB"/>
          </a:p>
        </p:txBody>
      </p:sp>
    </p:spTree>
    <p:extLst>
      <p:ext uri="{BB962C8B-B14F-4D97-AF65-F5344CB8AC3E}">
        <p14:creationId xmlns:p14="http://schemas.microsoft.com/office/powerpoint/2010/main" val="414923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follows the fourfold structure I outline earlier – Engage, Plan, Create, Reflect. </a:t>
            </a:r>
          </a:p>
        </p:txBody>
      </p:sp>
      <p:sp>
        <p:nvSpPr>
          <p:cNvPr id="4" name="Slide Number Placeholder 3"/>
          <p:cNvSpPr>
            <a:spLocks noGrp="1"/>
          </p:cNvSpPr>
          <p:nvPr>
            <p:ph type="sldNum" sz="quarter" idx="5"/>
          </p:nvPr>
        </p:nvSpPr>
        <p:spPr/>
        <p:txBody>
          <a:bodyPr/>
          <a:lstStyle/>
          <a:p>
            <a:fld id="{D08A60FB-50DA-4976-9B20-702429061D65}" type="slidenum">
              <a:rPr lang="en-GB" smtClean="0"/>
              <a:t>15</a:t>
            </a:fld>
            <a:endParaRPr lang="en-GB"/>
          </a:p>
        </p:txBody>
      </p:sp>
    </p:spTree>
    <p:extLst>
      <p:ext uri="{BB962C8B-B14F-4D97-AF65-F5344CB8AC3E}">
        <p14:creationId xmlns:p14="http://schemas.microsoft.com/office/powerpoint/2010/main" val="237778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then will we be taking the project forward? The European Commission funding has now come to an end, but we are very grateful to </a:t>
            </a:r>
            <a:r>
              <a:rPr lang="en-GB" dirty="0" err="1"/>
              <a:t>Culham</a:t>
            </a:r>
            <a:r>
              <a:rPr lang="en-GB" dirty="0"/>
              <a:t> St Gabriels Trust who are supporting further work in the UK, and to the Open University Open Societal Challenges programme who have given us support for related international activity. We are currently organizing a programme of further workshops which will allow us to test the methodology in a variety of different contexts. Some plans have already firmed up and others are under discussion, but we would delighted to hear from any school or youth organization that would like to participate. I’ll give you contact emails at the end of the presentation. </a:t>
            </a:r>
          </a:p>
          <a:p>
            <a:endParaRPr lang="en-GB" dirty="0"/>
          </a:p>
          <a:p>
            <a:r>
              <a:rPr lang="en-GB" dirty="0"/>
              <a:t>We hope this further round of pilot workshops will us the further evidence we need to achieve a rigorous academic evaluation of the methodology and to promote it among policy makers, to school leaders and to other stakeholders. </a:t>
            </a:r>
          </a:p>
        </p:txBody>
      </p:sp>
      <p:sp>
        <p:nvSpPr>
          <p:cNvPr id="4" name="Slide Number Placeholder 3"/>
          <p:cNvSpPr>
            <a:spLocks noGrp="1"/>
          </p:cNvSpPr>
          <p:nvPr>
            <p:ph type="sldNum" sz="quarter" idx="5"/>
          </p:nvPr>
        </p:nvSpPr>
        <p:spPr/>
        <p:txBody>
          <a:bodyPr/>
          <a:lstStyle/>
          <a:p>
            <a:fld id="{D08A60FB-50DA-4976-9B20-702429061D65}" type="slidenum">
              <a:rPr lang="en-GB" smtClean="0"/>
              <a:t>16</a:t>
            </a:fld>
            <a:endParaRPr lang="en-GB"/>
          </a:p>
        </p:txBody>
      </p:sp>
    </p:spTree>
    <p:extLst>
      <p:ext uri="{BB962C8B-B14F-4D97-AF65-F5344CB8AC3E}">
        <p14:creationId xmlns:p14="http://schemas.microsoft.com/office/powerpoint/2010/main" val="47708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Meanwhile we are also maintaining and further developing our international engagement. In particular we hope later this year to  run workshops in three majority Muslim countries, Albania, Jordan and Oman. We will also be presenting reports on our work so far to conferences of European teachers – History teachers in April and Religious Studies ones in August.  </a:t>
            </a:r>
          </a:p>
        </p:txBody>
      </p:sp>
      <p:sp>
        <p:nvSpPr>
          <p:cNvPr id="4" name="Slide Number Placeholder 3"/>
          <p:cNvSpPr>
            <a:spLocks noGrp="1"/>
          </p:cNvSpPr>
          <p:nvPr>
            <p:ph type="sldNum" sz="quarter" idx="5"/>
          </p:nvPr>
        </p:nvSpPr>
        <p:spPr/>
        <p:txBody>
          <a:bodyPr/>
          <a:lstStyle/>
          <a:p>
            <a:fld id="{D08A60FB-50DA-4976-9B20-702429061D65}" type="slidenum">
              <a:rPr lang="en-GB" smtClean="0"/>
              <a:t>17</a:t>
            </a:fld>
            <a:endParaRPr lang="en-GB"/>
          </a:p>
        </p:txBody>
      </p:sp>
    </p:spTree>
    <p:extLst>
      <p:ext uri="{BB962C8B-B14F-4D97-AF65-F5344CB8AC3E}">
        <p14:creationId xmlns:p14="http://schemas.microsoft.com/office/powerpoint/2010/main" val="192887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here is reminder of two essential links, to the RETOPEA home page and to our online course ‘Young People and religion: creative learning with history’.  I’ve also included our generic email address and email address for Katelin Teller, who is employed with the money generously granted by </a:t>
            </a:r>
            <a:r>
              <a:rPr lang="en-GB" dirty="0" err="1"/>
              <a:t>Culham</a:t>
            </a:r>
            <a:r>
              <a:rPr lang="en-GB" dirty="0"/>
              <a:t> St Gabriels and is the best person to contact in the first instance. Do get in touch, especially if you are interested in working with us in a workshop and we would also be very pleased to answer any questions you might have. Thank you for listening. </a:t>
            </a:r>
          </a:p>
        </p:txBody>
      </p:sp>
      <p:sp>
        <p:nvSpPr>
          <p:cNvPr id="4" name="Slide Number Placeholder 3"/>
          <p:cNvSpPr>
            <a:spLocks noGrp="1"/>
          </p:cNvSpPr>
          <p:nvPr>
            <p:ph type="sldNum" sz="quarter" idx="5"/>
          </p:nvPr>
        </p:nvSpPr>
        <p:spPr/>
        <p:txBody>
          <a:bodyPr/>
          <a:lstStyle/>
          <a:p>
            <a:fld id="{D08A60FB-50DA-4976-9B20-702429061D65}" type="slidenum">
              <a:rPr lang="en-GB" smtClean="0"/>
              <a:t>18</a:t>
            </a:fld>
            <a:endParaRPr lang="en-GB"/>
          </a:p>
        </p:txBody>
      </p:sp>
    </p:spTree>
    <p:extLst>
      <p:ext uri="{BB962C8B-B14F-4D97-AF65-F5344CB8AC3E}">
        <p14:creationId xmlns:p14="http://schemas.microsoft.com/office/powerpoint/2010/main" val="54348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original RETOPEA project was funded by the European Commission and ran for four years finishing late last year. It linked together partners from eight European countries. We were responding to a brief from the European Commission to produce materials engaging with the history of religion and developing innovative methodologies for getting young people to think constructively about religious diversity. </a:t>
            </a:r>
          </a:p>
        </p:txBody>
      </p:sp>
      <p:sp>
        <p:nvSpPr>
          <p:cNvPr id="4" name="Slide Number Placeholder 3"/>
          <p:cNvSpPr>
            <a:spLocks noGrp="1"/>
          </p:cNvSpPr>
          <p:nvPr>
            <p:ph type="sldNum" sz="quarter" idx="5"/>
          </p:nvPr>
        </p:nvSpPr>
        <p:spPr/>
        <p:txBody>
          <a:bodyPr/>
          <a:lstStyle/>
          <a:p>
            <a:fld id="{D08A60FB-50DA-4976-9B20-702429061D65}" type="slidenum">
              <a:rPr lang="en-GB" smtClean="0"/>
              <a:t>2</a:t>
            </a:fld>
            <a:endParaRPr lang="en-GB"/>
          </a:p>
        </p:txBody>
      </p:sp>
    </p:spTree>
    <p:extLst>
      <p:ext uri="{BB962C8B-B14F-4D97-AF65-F5344CB8AC3E}">
        <p14:creationId xmlns:p14="http://schemas.microsoft.com/office/powerpoint/2010/main" val="224519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key outcome from the project is our collection of ‘clippings’, images and short extracts from historical and contemporary documents that are intended to stimulate ‘out of the box’ reflection and discussion among young people. On the website these are grouped under a number of different themes.  To browse the collection for yourself click on the link. </a:t>
            </a:r>
          </a:p>
        </p:txBody>
      </p:sp>
      <p:sp>
        <p:nvSpPr>
          <p:cNvPr id="4" name="Slide Number Placeholder 3"/>
          <p:cNvSpPr>
            <a:spLocks noGrp="1"/>
          </p:cNvSpPr>
          <p:nvPr>
            <p:ph type="sldNum" sz="quarter" idx="5"/>
          </p:nvPr>
        </p:nvSpPr>
        <p:spPr/>
        <p:txBody>
          <a:bodyPr/>
          <a:lstStyle/>
          <a:p>
            <a:fld id="{D08A60FB-50DA-4976-9B20-702429061D65}" type="slidenum">
              <a:rPr lang="en-GB" smtClean="0"/>
              <a:t>3</a:t>
            </a:fld>
            <a:endParaRPr lang="en-GB"/>
          </a:p>
        </p:txBody>
      </p:sp>
    </p:spTree>
    <p:extLst>
      <p:ext uri="{BB962C8B-B14F-4D97-AF65-F5344CB8AC3E}">
        <p14:creationId xmlns:p14="http://schemas.microsoft.com/office/powerpoint/2010/main" val="390524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just one example from the clippings collection, the 1573 Confederation of Warsaw which was an agreement between the Polish-Lithuanian nobility  to keep the peace despite religious differences. Taking place just a year after the St Bartholomew’s Massacre in Paris it suggests a significant counter-narrative to the more familiar emphasis on religious violence in later sixteenth-century Europe. We include a visually engaging  image of the document itself, some brief explanation of context,  a question for discussion and a variety of links to enable users to explore related items in the collection. </a:t>
            </a:r>
          </a:p>
        </p:txBody>
      </p:sp>
      <p:sp>
        <p:nvSpPr>
          <p:cNvPr id="4" name="Slide Number Placeholder 3"/>
          <p:cNvSpPr>
            <a:spLocks noGrp="1"/>
          </p:cNvSpPr>
          <p:nvPr>
            <p:ph type="sldNum" sz="quarter" idx="5"/>
          </p:nvPr>
        </p:nvSpPr>
        <p:spPr/>
        <p:txBody>
          <a:bodyPr/>
          <a:lstStyle/>
          <a:p>
            <a:fld id="{D08A60FB-50DA-4976-9B20-702429061D65}" type="slidenum">
              <a:rPr lang="en-GB" smtClean="0"/>
              <a:t>4</a:t>
            </a:fld>
            <a:endParaRPr lang="en-GB"/>
          </a:p>
        </p:txBody>
      </p:sp>
    </p:spTree>
    <p:extLst>
      <p:ext uri="{BB962C8B-B14F-4D97-AF65-F5344CB8AC3E}">
        <p14:creationId xmlns:p14="http://schemas.microsoft.com/office/powerpoint/2010/main" val="147233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selections from the clippings as our starting point we then ran 11 pilot workshops, largely with young people between the ages of 13 and 18 in eight different European countries. The aim of the workshops was for them to make short films drawing on ideas from the clippings and relating them to their own context and experience. </a:t>
            </a:r>
          </a:p>
        </p:txBody>
      </p:sp>
      <p:sp>
        <p:nvSpPr>
          <p:cNvPr id="4" name="Slide Number Placeholder 3"/>
          <p:cNvSpPr>
            <a:spLocks noGrp="1"/>
          </p:cNvSpPr>
          <p:nvPr>
            <p:ph type="sldNum" sz="quarter" idx="5"/>
          </p:nvPr>
        </p:nvSpPr>
        <p:spPr/>
        <p:txBody>
          <a:bodyPr/>
          <a:lstStyle/>
          <a:p>
            <a:fld id="{D08A60FB-50DA-4976-9B20-702429061D65}" type="slidenum">
              <a:rPr lang="en-GB" smtClean="0"/>
              <a:t>5</a:t>
            </a:fld>
            <a:endParaRPr lang="en-GB"/>
          </a:p>
        </p:txBody>
      </p:sp>
    </p:spTree>
    <p:extLst>
      <p:ext uri="{BB962C8B-B14F-4D97-AF65-F5344CB8AC3E}">
        <p14:creationId xmlns:p14="http://schemas.microsoft.com/office/powerpoint/2010/main" val="98852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workshops took place over two or three days intensively, or in a couple of cases ran in shorter sessions spread over a few weeks. The participants used Go-Pro cameras  that we provided, but the project could equally well be done with iPads or with mobile phones. There were four phases – First a classroom discussion in which young people were prompted to reflect on their prior experience of religious diversity and to ENGAGE with a few selected clippings; second, with the young people in groups of three or four they were asked to PLAN their film and the pitch their ideas to those leading the workshop; third they CREATED their films in a variety of different ways. Some groups went on location to museums or religious sites; some interviewed passers by or members of the staff at their own institution; others produced their own graphics.  Once filming was completed participants then edited their work to produce films normally lasting three minutes or so. Finally and crucially they were prompted to reflect on their experience, in both a short survey and in a group discussion. It is important to emphasise that the object was not to produce a perfect movie, but rather to learn through the process of discussion, teamwork and developing a narrative in the medium of film. </a:t>
            </a:r>
          </a:p>
        </p:txBody>
      </p:sp>
      <p:sp>
        <p:nvSpPr>
          <p:cNvPr id="4" name="Slide Number Placeholder 3"/>
          <p:cNvSpPr>
            <a:spLocks noGrp="1"/>
          </p:cNvSpPr>
          <p:nvPr>
            <p:ph type="sldNum" sz="quarter" idx="5"/>
          </p:nvPr>
        </p:nvSpPr>
        <p:spPr/>
        <p:txBody>
          <a:bodyPr/>
          <a:lstStyle/>
          <a:p>
            <a:fld id="{D08A60FB-50DA-4976-9B20-702429061D65}" type="slidenum">
              <a:rPr lang="en-GB" smtClean="0"/>
              <a:t>6</a:t>
            </a:fld>
            <a:endParaRPr lang="en-GB"/>
          </a:p>
        </p:txBody>
      </p:sp>
    </p:spTree>
    <p:extLst>
      <p:ext uri="{BB962C8B-B14F-4D97-AF65-F5344CB8AC3E}">
        <p14:creationId xmlns:p14="http://schemas.microsoft.com/office/powerpoint/2010/main" val="109447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I’d like you to look at one example of a film produced during a two day workshop at a school in East London, so please click on the first link in this slide. If you would  like to explore the whole collection of films made so far by young people across Europe then click on the second link which will take you to the home page for our collection of these films which we have termed ‘</a:t>
            </a:r>
            <a:r>
              <a:rPr lang="en-GB" dirty="0" err="1"/>
              <a:t>docutubes</a:t>
            </a:r>
            <a:r>
              <a:rPr lang="en-GB" dirty="0"/>
              <a:t>’.  </a:t>
            </a:r>
          </a:p>
        </p:txBody>
      </p:sp>
      <p:sp>
        <p:nvSpPr>
          <p:cNvPr id="4" name="Slide Number Placeholder 3"/>
          <p:cNvSpPr>
            <a:spLocks noGrp="1"/>
          </p:cNvSpPr>
          <p:nvPr>
            <p:ph type="sldNum" sz="quarter" idx="5"/>
          </p:nvPr>
        </p:nvSpPr>
        <p:spPr/>
        <p:txBody>
          <a:bodyPr/>
          <a:lstStyle/>
          <a:p>
            <a:fld id="{D08A60FB-50DA-4976-9B20-702429061D65}" type="slidenum">
              <a:rPr lang="en-GB" smtClean="0"/>
              <a:t>7</a:t>
            </a:fld>
            <a:endParaRPr lang="en-GB"/>
          </a:p>
        </p:txBody>
      </p:sp>
    </p:spTree>
    <p:extLst>
      <p:ext uri="{BB962C8B-B14F-4D97-AF65-F5344CB8AC3E}">
        <p14:creationId xmlns:p14="http://schemas.microsoft.com/office/powerpoint/2010/main" val="105364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evaluated these workshops in a variety of ways. Not all the participants completed questionnaires but from those who did we were able to gather some useful quantitative data. </a:t>
            </a:r>
          </a:p>
        </p:txBody>
      </p:sp>
      <p:sp>
        <p:nvSpPr>
          <p:cNvPr id="4" name="Slide Number Placeholder 3"/>
          <p:cNvSpPr>
            <a:spLocks noGrp="1"/>
          </p:cNvSpPr>
          <p:nvPr>
            <p:ph type="sldNum" sz="quarter" idx="5"/>
          </p:nvPr>
        </p:nvSpPr>
        <p:spPr/>
        <p:txBody>
          <a:bodyPr/>
          <a:lstStyle/>
          <a:p>
            <a:fld id="{D08A60FB-50DA-4976-9B20-702429061D65}" type="slidenum">
              <a:rPr lang="en-GB" smtClean="0"/>
              <a:t>8</a:t>
            </a:fld>
            <a:endParaRPr lang="en-GB"/>
          </a:p>
        </p:txBody>
      </p:sp>
    </p:spTree>
    <p:extLst>
      <p:ext uri="{BB962C8B-B14F-4D97-AF65-F5344CB8AC3E}">
        <p14:creationId xmlns:p14="http://schemas.microsoft.com/office/powerpoint/2010/main" val="6494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Their responses suggest that participants very much recognized  the value of an historical perspective on present-day religious diversity and toleration. This is an especially significant outcome as our pre-workshop discussions with participants suggested that they initially thought that there was little or no potential to learn from history. </a:t>
            </a:r>
          </a:p>
        </p:txBody>
      </p:sp>
      <p:sp>
        <p:nvSpPr>
          <p:cNvPr id="4" name="Slide Number Placeholder 3"/>
          <p:cNvSpPr>
            <a:spLocks noGrp="1"/>
          </p:cNvSpPr>
          <p:nvPr>
            <p:ph type="sldNum" sz="quarter" idx="5"/>
          </p:nvPr>
        </p:nvSpPr>
        <p:spPr/>
        <p:txBody>
          <a:bodyPr/>
          <a:lstStyle/>
          <a:p>
            <a:fld id="{D08A60FB-50DA-4976-9B20-702429061D65}" type="slidenum">
              <a:rPr lang="en-GB" smtClean="0"/>
              <a:t>9</a:t>
            </a:fld>
            <a:endParaRPr lang="en-GB"/>
          </a:p>
        </p:txBody>
      </p:sp>
    </p:spTree>
    <p:extLst>
      <p:ext uri="{BB962C8B-B14F-4D97-AF65-F5344CB8AC3E}">
        <p14:creationId xmlns:p14="http://schemas.microsoft.com/office/powerpoint/2010/main" val="327075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602E26E-97B2-AF46-8ED8-FF6B86D8DF3F}"/>
              </a:ext>
            </a:extLst>
          </p:cNvPr>
          <p:cNvSpPr txBox="1"/>
          <p:nvPr userDrawn="1"/>
        </p:nvSpPr>
        <p:spPr>
          <a:xfrm>
            <a:off x="1291771" y="2125685"/>
            <a:ext cx="9608458" cy="2616101"/>
          </a:xfrm>
          <a:prstGeom prst="rect">
            <a:avLst/>
          </a:prstGeom>
          <a:noFill/>
        </p:spPr>
        <p:txBody>
          <a:bodyPr wrap="square" rtlCol="0">
            <a:spAutoFit/>
          </a:bodyPr>
          <a:lstStyle/>
          <a:p>
            <a:pPr algn="ctr"/>
            <a:r>
              <a:rPr lang="it-IT" sz="8800" b="1">
                <a:solidFill>
                  <a:schemeClr val="bg1"/>
                </a:solidFill>
                <a:latin typeface="Times" pitchFamily="2" charset="0"/>
              </a:rPr>
              <a:t>Title</a:t>
            </a:r>
          </a:p>
          <a:p>
            <a:pPr algn="ctr"/>
            <a:r>
              <a:rPr lang="it-IT" sz="4800">
                <a:solidFill>
                  <a:srgbClr val="D4C3B7"/>
                </a:solidFill>
                <a:latin typeface="Times" pitchFamily="2" charset="0"/>
              </a:rPr>
              <a:t>Speaker’s Name</a:t>
            </a:r>
          </a:p>
          <a:p>
            <a:pPr algn="ctr"/>
            <a:r>
              <a:rPr lang="it-IT" sz="2800">
                <a:solidFill>
                  <a:schemeClr val="bg1"/>
                </a:solidFill>
                <a:latin typeface="Times" pitchFamily="2" charset="0"/>
              </a:rPr>
              <a:t>(University)</a:t>
            </a:r>
          </a:p>
        </p:txBody>
      </p:sp>
    </p:spTree>
    <p:extLst>
      <p:ext uri="{BB962C8B-B14F-4D97-AF65-F5344CB8AC3E}">
        <p14:creationId xmlns:p14="http://schemas.microsoft.com/office/powerpoint/2010/main" val="364318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590-A72B-47EE-B612-0F0CC175A0AA}"/>
              </a:ext>
            </a:extLst>
          </p:cNvPr>
          <p:cNvSpPr>
            <a:spLocks noGrp="1"/>
          </p:cNvSpPr>
          <p:nvPr>
            <p:ph type="dt" sz="half" idx="10"/>
          </p:nvPr>
        </p:nvSpPr>
        <p:spPr/>
        <p:txBody>
          <a:bodyPr/>
          <a:lstStyle/>
          <a:p>
            <a:fld id="{5D7DF669-48CE-4735-962B-D2EA1F384D48}" type="datetime1">
              <a:rPr lang="en-GB" smtClean="0"/>
              <a:t>04/04/2023</a:t>
            </a:fld>
            <a:endParaRPr lang="en-GB"/>
          </a:p>
        </p:txBody>
      </p:sp>
      <p:sp>
        <p:nvSpPr>
          <p:cNvPr id="3" name="Footer Placeholder 2">
            <a:extLst>
              <a:ext uri="{FF2B5EF4-FFF2-40B4-BE49-F238E27FC236}">
                <a16:creationId xmlns:a16="http://schemas.microsoft.com/office/drawing/2014/main" id="{C971CBB8-17E5-4DB3-91D2-84AE32C142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C2F5B7-3B88-4BB3-9B0E-D59E81006974}"/>
              </a:ext>
            </a:extLst>
          </p:cNvPr>
          <p:cNvSpPr>
            <a:spLocks noGrp="1"/>
          </p:cNvSpPr>
          <p:nvPr>
            <p:ph type="sldNum" sz="quarter" idx="12"/>
          </p:nvPr>
        </p:nvSpPr>
        <p:spPr/>
        <p:txBody>
          <a:bodyPr/>
          <a:lstStyle/>
          <a:p>
            <a:fld id="{06A5B124-8561-4DD6-9181-91663E9B19F8}" type="slidenum">
              <a:rPr lang="en-GB" smtClean="0"/>
              <a:t>‹#›</a:t>
            </a:fld>
            <a:endParaRPr lang="en-GB"/>
          </a:p>
        </p:txBody>
      </p:sp>
    </p:spTree>
    <p:extLst>
      <p:ext uri="{BB962C8B-B14F-4D97-AF65-F5344CB8AC3E}">
        <p14:creationId xmlns:p14="http://schemas.microsoft.com/office/powerpoint/2010/main" val="157261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5F24-B9FD-4B35-BB52-1FF3D87A1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F3B91B-2C39-4060-BCDB-60439618D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C24256-6F64-4CFC-8BC3-4A13F8E52F0A}"/>
              </a:ext>
            </a:extLst>
          </p:cNvPr>
          <p:cNvSpPr>
            <a:spLocks noGrp="1"/>
          </p:cNvSpPr>
          <p:nvPr>
            <p:ph type="dt" sz="half" idx="10"/>
          </p:nvPr>
        </p:nvSpPr>
        <p:spPr/>
        <p:txBody>
          <a:bodyPr/>
          <a:lstStyle/>
          <a:p>
            <a:fld id="{1AABE957-FBA1-4F31-B2C8-BE1B3A690C44}" type="datetime1">
              <a:rPr lang="en-GB" smtClean="0"/>
              <a:t>04/04/2023</a:t>
            </a:fld>
            <a:endParaRPr lang="en-GB"/>
          </a:p>
        </p:txBody>
      </p:sp>
      <p:sp>
        <p:nvSpPr>
          <p:cNvPr id="5" name="Footer Placeholder 4">
            <a:extLst>
              <a:ext uri="{FF2B5EF4-FFF2-40B4-BE49-F238E27FC236}">
                <a16:creationId xmlns:a16="http://schemas.microsoft.com/office/drawing/2014/main" id="{5D81D50A-847D-41C5-A3BB-D1E448A217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B8F61D-6CA1-49D5-BE67-2F105884C828}"/>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2425605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84CF-BF0E-4891-A32E-F6A27AFF4E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F7EB44-37E6-467A-BB0A-1C654A4E1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AFF207-5E47-4379-A14A-FAC23BE19797}"/>
              </a:ext>
            </a:extLst>
          </p:cNvPr>
          <p:cNvSpPr>
            <a:spLocks noGrp="1"/>
          </p:cNvSpPr>
          <p:nvPr>
            <p:ph type="dt" sz="half" idx="10"/>
          </p:nvPr>
        </p:nvSpPr>
        <p:spPr/>
        <p:txBody>
          <a:bodyPr/>
          <a:lstStyle/>
          <a:p>
            <a:fld id="{40B5ECD4-14BA-4312-AE72-DDE0C706B9FC}" type="datetime1">
              <a:rPr lang="en-GB" smtClean="0"/>
              <a:t>04/04/2023</a:t>
            </a:fld>
            <a:endParaRPr lang="en-GB"/>
          </a:p>
        </p:txBody>
      </p:sp>
      <p:sp>
        <p:nvSpPr>
          <p:cNvPr id="5" name="Footer Placeholder 4">
            <a:extLst>
              <a:ext uri="{FF2B5EF4-FFF2-40B4-BE49-F238E27FC236}">
                <a16:creationId xmlns:a16="http://schemas.microsoft.com/office/drawing/2014/main" id="{542176CD-1F4D-4B7F-AFFB-3A14712575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E4F5C-4F00-406D-9772-A5A86D6B2D55}"/>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379342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0783-D5A1-4088-9F8C-C0F089711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795308-C882-4E66-A20A-CBC2F0121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5B9DF-3A27-42CD-9DB7-F40E3F5D297D}"/>
              </a:ext>
            </a:extLst>
          </p:cNvPr>
          <p:cNvSpPr>
            <a:spLocks noGrp="1"/>
          </p:cNvSpPr>
          <p:nvPr>
            <p:ph type="dt" sz="half" idx="10"/>
          </p:nvPr>
        </p:nvSpPr>
        <p:spPr/>
        <p:txBody>
          <a:bodyPr/>
          <a:lstStyle/>
          <a:p>
            <a:fld id="{B7B9AADA-4C70-4269-8940-7F32372D7DDA}" type="datetime1">
              <a:rPr lang="en-GB" smtClean="0"/>
              <a:t>04/04/2023</a:t>
            </a:fld>
            <a:endParaRPr lang="en-GB"/>
          </a:p>
        </p:txBody>
      </p:sp>
      <p:sp>
        <p:nvSpPr>
          <p:cNvPr id="5" name="Footer Placeholder 4">
            <a:extLst>
              <a:ext uri="{FF2B5EF4-FFF2-40B4-BE49-F238E27FC236}">
                <a16:creationId xmlns:a16="http://schemas.microsoft.com/office/drawing/2014/main" id="{D12B4271-8884-4075-A5A8-4EBB4D5481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12A3F-B5CE-49D8-A3D5-744487D585EC}"/>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2459007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F0AE-B229-44BF-B8C1-6EB9896A98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2E1615-86AB-43F9-BABB-B9141D0DC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306249-24F1-48C6-A130-9611D98B93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D0183A-5130-4469-970C-530CB8D7EFFF}"/>
              </a:ext>
            </a:extLst>
          </p:cNvPr>
          <p:cNvSpPr>
            <a:spLocks noGrp="1"/>
          </p:cNvSpPr>
          <p:nvPr>
            <p:ph type="dt" sz="half" idx="10"/>
          </p:nvPr>
        </p:nvSpPr>
        <p:spPr/>
        <p:txBody>
          <a:bodyPr/>
          <a:lstStyle/>
          <a:p>
            <a:fld id="{2DA87950-6B5A-4DDE-8DEE-842C643CF561}" type="datetime1">
              <a:rPr lang="en-GB" smtClean="0"/>
              <a:t>04/04/2023</a:t>
            </a:fld>
            <a:endParaRPr lang="en-GB"/>
          </a:p>
        </p:txBody>
      </p:sp>
      <p:sp>
        <p:nvSpPr>
          <p:cNvPr id="6" name="Footer Placeholder 5">
            <a:extLst>
              <a:ext uri="{FF2B5EF4-FFF2-40B4-BE49-F238E27FC236}">
                <a16:creationId xmlns:a16="http://schemas.microsoft.com/office/drawing/2014/main" id="{B30B2E42-6729-4B3D-8469-44D4638622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F1CC7F-97F0-4C54-AB90-209231F5A8A8}"/>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2405554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B5FD-5576-440B-B9E9-CA73D5A91B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4222CD-E80B-48FC-A675-F2F25A6DD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69DAC8-68DE-4D87-99E7-DC48B819D4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D96326-BB97-436F-991B-461C07710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5851C6-FB17-4DCA-A50A-5852C2403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A66FD4-199C-4AE3-8DAC-28ED0E056245}"/>
              </a:ext>
            </a:extLst>
          </p:cNvPr>
          <p:cNvSpPr>
            <a:spLocks noGrp="1"/>
          </p:cNvSpPr>
          <p:nvPr>
            <p:ph type="dt" sz="half" idx="10"/>
          </p:nvPr>
        </p:nvSpPr>
        <p:spPr/>
        <p:txBody>
          <a:bodyPr/>
          <a:lstStyle/>
          <a:p>
            <a:fld id="{DFC4DCD9-F869-4FF4-B9ED-69380590FDC7}" type="datetime1">
              <a:rPr lang="en-GB" smtClean="0"/>
              <a:t>04/04/2023</a:t>
            </a:fld>
            <a:endParaRPr lang="en-GB"/>
          </a:p>
        </p:txBody>
      </p:sp>
      <p:sp>
        <p:nvSpPr>
          <p:cNvPr id="8" name="Footer Placeholder 7">
            <a:extLst>
              <a:ext uri="{FF2B5EF4-FFF2-40B4-BE49-F238E27FC236}">
                <a16:creationId xmlns:a16="http://schemas.microsoft.com/office/drawing/2014/main" id="{9AD47CB7-2424-42B7-8A73-7BCF138440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D56C7F-3E44-439D-B155-A2743F0F3DAF}"/>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3895802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47B9-D64C-4817-97F5-07F9A3B3DC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F5E212-ADFD-4F07-A785-6638D51291B8}"/>
              </a:ext>
            </a:extLst>
          </p:cNvPr>
          <p:cNvSpPr>
            <a:spLocks noGrp="1"/>
          </p:cNvSpPr>
          <p:nvPr>
            <p:ph type="dt" sz="half" idx="10"/>
          </p:nvPr>
        </p:nvSpPr>
        <p:spPr/>
        <p:txBody>
          <a:bodyPr/>
          <a:lstStyle/>
          <a:p>
            <a:fld id="{38D0A059-C5A5-4E8D-BD24-4D410344C848}" type="datetime1">
              <a:rPr lang="en-GB" smtClean="0"/>
              <a:t>04/04/2023</a:t>
            </a:fld>
            <a:endParaRPr lang="en-GB"/>
          </a:p>
        </p:txBody>
      </p:sp>
      <p:sp>
        <p:nvSpPr>
          <p:cNvPr id="4" name="Footer Placeholder 3">
            <a:extLst>
              <a:ext uri="{FF2B5EF4-FFF2-40B4-BE49-F238E27FC236}">
                <a16:creationId xmlns:a16="http://schemas.microsoft.com/office/drawing/2014/main" id="{76DDA401-BD50-4E99-BD2F-1B93FE302D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7A5EE0-445A-478A-83AD-6700ADE5D4B0}"/>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1636873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2C8F6-76C5-4FBF-91FF-718420FD70A9}"/>
              </a:ext>
            </a:extLst>
          </p:cNvPr>
          <p:cNvSpPr>
            <a:spLocks noGrp="1"/>
          </p:cNvSpPr>
          <p:nvPr>
            <p:ph type="dt" sz="half" idx="10"/>
          </p:nvPr>
        </p:nvSpPr>
        <p:spPr/>
        <p:txBody>
          <a:bodyPr/>
          <a:lstStyle/>
          <a:p>
            <a:fld id="{FCD49D23-AD95-4021-AFDF-1469DB7774B9}" type="datetime1">
              <a:rPr lang="en-GB" smtClean="0"/>
              <a:t>04/04/2023</a:t>
            </a:fld>
            <a:endParaRPr lang="en-GB"/>
          </a:p>
        </p:txBody>
      </p:sp>
      <p:sp>
        <p:nvSpPr>
          <p:cNvPr id="3" name="Footer Placeholder 2">
            <a:extLst>
              <a:ext uri="{FF2B5EF4-FFF2-40B4-BE49-F238E27FC236}">
                <a16:creationId xmlns:a16="http://schemas.microsoft.com/office/drawing/2014/main" id="{20CA6A64-1865-44ED-8917-0E3BD44091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FD4FFB-7060-48CB-B2C8-339729988222}"/>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1613240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FC61-33AE-4116-A9D6-B7206FCA3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7A638A-2DAF-4282-B390-6E80620FE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C6647B-DC77-4776-84C2-6AD725E39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5B9F4-3210-4C23-94E3-63911C8327EF}"/>
              </a:ext>
            </a:extLst>
          </p:cNvPr>
          <p:cNvSpPr>
            <a:spLocks noGrp="1"/>
          </p:cNvSpPr>
          <p:nvPr>
            <p:ph type="dt" sz="half" idx="10"/>
          </p:nvPr>
        </p:nvSpPr>
        <p:spPr/>
        <p:txBody>
          <a:bodyPr/>
          <a:lstStyle/>
          <a:p>
            <a:fld id="{CEAAE772-D14B-43EB-9F1A-F7FB240B3F85}" type="datetime1">
              <a:rPr lang="en-GB" smtClean="0"/>
              <a:t>04/04/2023</a:t>
            </a:fld>
            <a:endParaRPr lang="en-GB"/>
          </a:p>
        </p:txBody>
      </p:sp>
      <p:sp>
        <p:nvSpPr>
          <p:cNvPr id="6" name="Footer Placeholder 5">
            <a:extLst>
              <a:ext uri="{FF2B5EF4-FFF2-40B4-BE49-F238E27FC236}">
                <a16:creationId xmlns:a16="http://schemas.microsoft.com/office/drawing/2014/main" id="{466C4C0B-7DF0-4223-8F59-800DB6F156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42707E-1C0B-4737-803F-E307E79DC121}"/>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343569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DB7C-5929-409F-A0E0-96B770389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9D9FC3-3270-4113-8BF2-6EC2AA14D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7BA610-9CD9-4745-920A-7D1501018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63EA9A-B128-41D7-BB0D-BABD30AA3CFE}"/>
              </a:ext>
            </a:extLst>
          </p:cNvPr>
          <p:cNvSpPr>
            <a:spLocks noGrp="1"/>
          </p:cNvSpPr>
          <p:nvPr>
            <p:ph type="dt" sz="half" idx="10"/>
          </p:nvPr>
        </p:nvSpPr>
        <p:spPr/>
        <p:txBody>
          <a:bodyPr/>
          <a:lstStyle/>
          <a:p>
            <a:fld id="{32F37E16-8672-43B4-9C3C-B67FDACC6054}" type="datetime1">
              <a:rPr lang="en-GB" smtClean="0"/>
              <a:t>04/04/2023</a:t>
            </a:fld>
            <a:endParaRPr lang="en-GB"/>
          </a:p>
        </p:txBody>
      </p:sp>
      <p:sp>
        <p:nvSpPr>
          <p:cNvPr id="6" name="Footer Placeholder 5">
            <a:extLst>
              <a:ext uri="{FF2B5EF4-FFF2-40B4-BE49-F238E27FC236}">
                <a16:creationId xmlns:a16="http://schemas.microsoft.com/office/drawing/2014/main" id="{09DDFFCC-67E0-433E-A254-2BD95085F7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0A335A-5088-446B-B1D1-300D81B5E242}"/>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340184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EBC884-5939-BF43-856E-494389DCAA26}"/>
              </a:ext>
            </a:extLst>
          </p:cNvPr>
          <p:cNvSpPr>
            <a:spLocks noGrp="1"/>
          </p:cNvSpPr>
          <p:nvPr>
            <p:ph type="ctrTitle" hasCustomPrompt="1"/>
          </p:nvPr>
        </p:nvSpPr>
        <p:spPr>
          <a:xfrm>
            <a:off x="1524000" y="1122363"/>
            <a:ext cx="9144000" cy="2387600"/>
          </a:xfrm>
        </p:spPr>
        <p:txBody>
          <a:bodyPr anchor="b">
            <a:normAutofit/>
          </a:bodyPr>
          <a:lstStyle>
            <a:lvl1pPr algn="ctr">
              <a:defRPr sz="4000"/>
            </a:lvl1pPr>
          </a:lstStyle>
          <a:p>
            <a:r>
              <a:rPr lang="it-IT"/>
              <a:t>Fare clic per modificare lo stile </a:t>
            </a:r>
            <a:br>
              <a:rPr lang="it-IT"/>
            </a:br>
            <a:r>
              <a:rPr lang="it-IT"/>
              <a:t>del titolo dello schema</a:t>
            </a:r>
          </a:p>
        </p:txBody>
      </p:sp>
      <p:sp>
        <p:nvSpPr>
          <p:cNvPr id="3" name="Sottotitolo 2">
            <a:extLst>
              <a:ext uri="{FF2B5EF4-FFF2-40B4-BE49-F238E27FC236}">
                <a16:creationId xmlns:a16="http://schemas.microsoft.com/office/drawing/2014/main" id="{C4628B72-DD10-C643-9E72-9C01C45A517E}"/>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8" name="CasellaDiTesto 7">
            <a:extLst>
              <a:ext uri="{FF2B5EF4-FFF2-40B4-BE49-F238E27FC236}">
                <a16:creationId xmlns:a16="http://schemas.microsoft.com/office/drawing/2014/main" id="{D84BAAAA-E802-724A-B221-5DEEFAFFCD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9" name="Triangolo 8">
            <a:extLst>
              <a:ext uri="{FF2B5EF4-FFF2-40B4-BE49-F238E27FC236}">
                <a16:creationId xmlns:a16="http://schemas.microsoft.com/office/drawing/2014/main" id="{D15B4209-9981-6340-ADB3-A3A8C7E04E8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3" name="Immagine 12">
            <a:extLst>
              <a:ext uri="{FF2B5EF4-FFF2-40B4-BE49-F238E27FC236}">
                <a16:creationId xmlns:a16="http://schemas.microsoft.com/office/drawing/2014/main" id="{24695D1E-DCA6-C54A-9FF3-B6C5488247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pic>
        <p:nvPicPr>
          <p:cNvPr id="14" name="Immagine 13">
            <a:extLst>
              <a:ext uri="{FF2B5EF4-FFF2-40B4-BE49-F238E27FC236}">
                <a16:creationId xmlns:a16="http://schemas.microsoft.com/office/drawing/2014/main" id="{FC695695-C322-7740-BD23-8A939011A6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sp>
        <p:nvSpPr>
          <p:cNvPr id="18" name="Segnaposto numero diapositiva 5">
            <a:extLst>
              <a:ext uri="{FF2B5EF4-FFF2-40B4-BE49-F238E27FC236}">
                <a16:creationId xmlns:a16="http://schemas.microsoft.com/office/drawing/2014/main" id="{AAA83229-003F-F047-A300-286410E3A7D9}"/>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8516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62D6-15F0-4591-A91E-8DA7B6045D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822CA7-8920-4ABF-A88A-8FEFFFA14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27F13-4A09-4B12-BCF0-61F0FF0697C0}"/>
              </a:ext>
            </a:extLst>
          </p:cNvPr>
          <p:cNvSpPr>
            <a:spLocks noGrp="1"/>
          </p:cNvSpPr>
          <p:nvPr>
            <p:ph type="dt" sz="half" idx="10"/>
          </p:nvPr>
        </p:nvSpPr>
        <p:spPr/>
        <p:txBody>
          <a:bodyPr/>
          <a:lstStyle/>
          <a:p>
            <a:fld id="{93B5ABC7-8BBA-47F7-973D-CBC7539781A9}" type="datetime1">
              <a:rPr lang="en-GB" smtClean="0"/>
              <a:t>04/04/2023</a:t>
            </a:fld>
            <a:endParaRPr lang="en-GB"/>
          </a:p>
        </p:txBody>
      </p:sp>
      <p:sp>
        <p:nvSpPr>
          <p:cNvPr id="5" name="Footer Placeholder 4">
            <a:extLst>
              <a:ext uri="{FF2B5EF4-FFF2-40B4-BE49-F238E27FC236}">
                <a16:creationId xmlns:a16="http://schemas.microsoft.com/office/drawing/2014/main" id="{701AEADD-CD12-4A71-B281-AD1B1915E9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94A2F1-24E2-4747-BBA0-0B304FFF7766}"/>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3840561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BA559-6CAB-41BB-BEDE-A2E73863CA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95A409-152F-4E51-9A54-0D8DDAEB8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454ABF-2EDE-4E7A-B942-5E39234FB4B0}"/>
              </a:ext>
            </a:extLst>
          </p:cNvPr>
          <p:cNvSpPr>
            <a:spLocks noGrp="1"/>
          </p:cNvSpPr>
          <p:nvPr>
            <p:ph type="dt" sz="half" idx="10"/>
          </p:nvPr>
        </p:nvSpPr>
        <p:spPr/>
        <p:txBody>
          <a:bodyPr/>
          <a:lstStyle/>
          <a:p>
            <a:fld id="{87E1DE05-745D-4D55-8565-DDA84B5D2CD7}" type="datetime1">
              <a:rPr lang="en-GB" smtClean="0"/>
              <a:t>04/04/2023</a:t>
            </a:fld>
            <a:endParaRPr lang="en-GB"/>
          </a:p>
        </p:txBody>
      </p:sp>
      <p:sp>
        <p:nvSpPr>
          <p:cNvPr id="5" name="Footer Placeholder 4">
            <a:extLst>
              <a:ext uri="{FF2B5EF4-FFF2-40B4-BE49-F238E27FC236}">
                <a16:creationId xmlns:a16="http://schemas.microsoft.com/office/drawing/2014/main" id="{81FF13CB-8959-44A2-B105-DA7C76EF3E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C13B41-43E7-4408-969A-A1BF10D27C5B}"/>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1186975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EBC884-5939-BF43-856E-494389DCAA26}"/>
              </a:ext>
            </a:extLst>
          </p:cNvPr>
          <p:cNvSpPr>
            <a:spLocks noGrp="1"/>
          </p:cNvSpPr>
          <p:nvPr>
            <p:ph type="ctrTitle" hasCustomPrompt="1"/>
          </p:nvPr>
        </p:nvSpPr>
        <p:spPr>
          <a:xfrm>
            <a:off x="1524000" y="1122363"/>
            <a:ext cx="9144000" cy="2387600"/>
          </a:xfrm>
        </p:spPr>
        <p:txBody>
          <a:bodyPr anchor="b">
            <a:normAutofit/>
          </a:bodyPr>
          <a:lstStyle>
            <a:lvl1pPr algn="ctr">
              <a:defRPr sz="4000"/>
            </a:lvl1pPr>
          </a:lstStyle>
          <a:p>
            <a:r>
              <a:rPr lang="it-IT"/>
              <a:t>Fare clic per modificare lo stile </a:t>
            </a:r>
            <a:br>
              <a:rPr lang="it-IT"/>
            </a:br>
            <a:r>
              <a:rPr lang="it-IT"/>
              <a:t>del titolo dello schema</a:t>
            </a:r>
          </a:p>
        </p:txBody>
      </p:sp>
      <p:sp>
        <p:nvSpPr>
          <p:cNvPr id="3" name="Sottotitolo 2">
            <a:extLst>
              <a:ext uri="{FF2B5EF4-FFF2-40B4-BE49-F238E27FC236}">
                <a16:creationId xmlns:a16="http://schemas.microsoft.com/office/drawing/2014/main" id="{C4628B72-DD10-C643-9E72-9C01C45A517E}"/>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8" name="CasellaDiTesto 7">
            <a:extLst>
              <a:ext uri="{FF2B5EF4-FFF2-40B4-BE49-F238E27FC236}">
                <a16:creationId xmlns:a16="http://schemas.microsoft.com/office/drawing/2014/main" id="{D84BAAAA-E802-724A-B221-5DEEFAFFCD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9" name="Triangolo 8">
            <a:extLst>
              <a:ext uri="{FF2B5EF4-FFF2-40B4-BE49-F238E27FC236}">
                <a16:creationId xmlns:a16="http://schemas.microsoft.com/office/drawing/2014/main" id="{D15B4209-9981-6340-ADB3-A3A8C7E04E8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3" name="Immagine 12">
            <a:extLst>
              <a:ext uri="{FF2B5EF4-FFF2-40B4-BE49-F238E27FC236}">
                <a16:creationId xmlns:a16="http://schemas.microsoft.com/office/drawing/2014/main" id="{24695D1E-DCA6-C54A-9FF3-B6C5488247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pic>
        <p:nvPicPr>
          <p:cNvPr id="14" name="Immagine 13">
            <a:extLst>
              <a:ext uri="{FF2B5EF4-FFF2-40B4-BE49-F238E27FC236}">
                <a16:creationId xmlns:a16="http://schemas.microsoft.com/office/drawing/2014/main" id="{FC695695-C322-7740-BD23-8A939011A6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sp>
        <p:nvSpPr>
          <p:cNvPr id="18" name="Segnaposto numero diapositiva 5">
            <a:extLst>
              <a:ext uri="{FF2B5EF4-FFF2-40B4-BE49-F238E27FC236}">
                <a16:creationId xmlns:a16="http://schemas.microsoft.com/office/drawing/2014/main" id="{AAA83229-003F-F047-A300-286410E3A7D9}"/>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4042111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1E479C8-5281-4B47-9F72-A04D877776AE}"/>
              </a:ext>
            </a:extLst>
          </p:cNvPr>
          <p:cNvSpPr/>
          <p:nvPr userDrawn="1"/>
        </p:nvSpPr>
        <p:spPr>
          <a:xfrm>
            <a:off x="0" y="0"/>
            <a:ext cx="12192000" cy="5865541"/>
          </a:xfrm>
          <a:prstGeom prst="rect">
            <a:avLst/>
          </a:prstGeom>
          <a:solidFill>
            <a:srgbClr val="585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8DEBC884-5939-BF43-856E-494389DCAA26}"/>
              </a:ext>
            </a:extLst>
          </p:cNvPr>
          <p:cNvSpPr>
            <a:spLocks noGrp="1"/>
          </p:cNvSpPr>
          <p:nvPr>
            <p:ph type="ctrTitle" hasCustomPrompt="1"/>
          </p:nvPr>
        </p:nvSpPr>
        <p:spPr>
          <a:xfrm>
            <a:off x="1524000" y="1122363"/>
            <a:ext cx="9144000" cy="2387600"/>
          </a:xfrm>
        </p:spPr>
        <p:txBody>
          <a:bodyPr anchor="b">
            <a:normAutofit/>
          </a:bodyPr>
          <a:lstStyle>
            <a:lvl1pPr algn="ctr">
              <a:defRPr sz="4000"/>
            </a:lvl1pPr>
          </a:lstStyle>
          <a:p>
            <a:r>
              <a:rPr lang="it-IT"/>
              <a:t>Fare clic per modificare lo stile </a:t>
            </a:r>
            <a:br>
              <a:rPr lang="it-IT"/>
            </a:br>
            <a:r>
              <a:rPr lang="it-IT"/>
              <a:t>del titolo dello schema</a:t>
            </a:r>
          </a:p>
        </p:txBody>
      </p:sp>
      <p:sp>
        <p:nvSpPr>
          <p:cNvPr id="3" name="Sottotitolo 2">
            <a:extLst>
              <a:ext uri="{FF2B5EF4-FFF2-40B4-BE49-F238E27FC236}">
                <a16:creationId xmlns:a16="http://schemas.microsoft.com/office/drawing/2014/main" id="{C4628B72-DD10-C643-9E72-9C01C45A517E}"/>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8" name="CasellaDiTesto 7">
            <a:extLst>
              <a:ext uri="{FF2B5EF4-FFF2-40B4-BE49-F238E27FC236}">
                <a16:creationId xmlns:a16="http://schemas.microsoft.com/office/drawing/2014/main" id="{D84BAAAA-E802-724A-B221-5DEEFAFFCD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9" name="Triangolo 8">
            <a:extLst>
              <a:ext uri="{FF2B5EF4-FFF2-40B4-BE49-F238E27FC236}">
                <a16:creationId xmlns:a16="http://schemas.microsoft.com/office/drawing/2014/main" id="{D15B4209-9981-6340-ADB3-A3A8C7E04E8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0" name="Immagine 9">
            <a:extLst>
              <a:ext uri="{FF2B5EF4-FFF2-40B4-BE49-F238E27FC236}">
                <a16:creationId xmlns:a16="http://schemas.microsoft.com/office/drawing/2014/main" id="{4B7EC354-BEE0-8B46-B303-2C7EE617CB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311" y="6111014"/>
            <a:ext cx="882870" cy="510503"/>
          </a:xfrm>
          <a:prstGeom prst="rect">
            <a:avLst/>
          </a:prstGeom>
        </p:spPr>
      </p:pic>
      <p:pic>
        <p:nvPicPr>
          <p:cNvPr id="18" name="Immagine 17">
            <a:extLst>
              <a:ext uri="{FF2B5EF4-FFF2-40B4-BE49-F238E27FC236}">
                <a16:creationId xmlns:a16="http://schemas.microsoft.com/office/drawing/2014/main" id="{FF53CD86-238A-6247-9480-D637EB0387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9" name="Segnaposto numero diapositiva 5">
            <a:extLst>
              <a:ext uri="{FF2B5EF4-FFF2-40B4-BE49-F238E27FC236}">
                <a16:creationId xmlns:a16="http://schemas.microsoft.com/office/drawing/2014/main" id="{BF88CE01-B876-3546-A0A0-99A67DCD446F}"/>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242569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F9C020-3E92-0640-B400-5F1B3743BC10}"/>
              </a:ext>
            </a:extLst>
          </p:cNvPr>
          <p:cNvSpPr>
            <a:spLocks noGrp="1"/>
          </p:cNvSpPr>
          <p:nvPr>
            <p:ph idx="1"/>
          </p:nvPr>
        </p:nvSpPr>
        <p:spPr>
          <a:xfrm>
            <a:off x="1163638" y="1825625"/>
            <a:ext cx="10190162" cy="3954073"/>
          </a:xfrm>
        </p:spPr>
        <p:txBody>
          <a:bodyPr>
            <a:normAutofit/>
          </a:bodyPr>
          <a:lstStyle>
            <a:lvl1pPr>
              <a:defRPr sz="2000"/>
            </a:lvl1pPr>
          </a:lstStyle>
          <a:p>
            <a:r>
              <a:rPr lang="it-IT"/>
              <a:t>Modifica gli stili del testo dello schema
Secondo livello
Terzo livello
Quarto livello
Quinto livello</a:t>
            </a:r>
          </a:p>
        </p:txBody>
      </p:sp>
      <p:sp>
        <p:nvSpPr>
          <p:cNvPr id="7" name="CasellaDiTesto 6">
            <a:extLst>
              <a:ext uri="{FF2B5EF4-FFF2-40B4-BE49-F238E27FC236}">
                <a16:creationId xmlns:a16="http://schemas.microsoft.com/office/drawing/2014/main" id="{6C84C3CC-4206-7E41-8628-59561E3A560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8" name="Titolo 1">
            <a:extLst>
              <a:ext uri="{FF2B5EF4-FFF2-40B4-BE49-F238E27FC236}">
                <a16:creationId xmlns:a16="http://schemas.microsoft.com/office/drawing/2014/main" id="{08067681-95B7-CB41-B6D2-4F05FEBBAEB5}"/>
              </a:ext>
            </a:extLst>
          </p:cNvPr>
          <p:cNvSpPr>
            <a:spLocks noGrp="1"/>
          </p:cNvSpPr>
          <p:nvPr>
            <p:ph type="title" hasCustomPrompt="1"/>
          </p:nvPr>
        </p:nvSpPr>
        <p:spPr>
          <a:xfrm>
            <a:off x="1163638" y="427117"/>
            <a:ext cx="10190162" cy="1325563"/>
          </a:xfrm>
        </p:spPr>
        <p:txBody>
          <a:bodyPr>
            <a:normAutofit/>
          </a:bodyPr>
          <a:lstStyle>
            <a:lvl1pPr>
              <a:defRPr sz="4000"/>
            </a:lvl1pPr>
          </a:lstStyle>
          <a:p>
            <a:r>
              <a:rPr lang="it-IT"/>
              <a:t>Fare clic per modificare lo stile del titolo </a:t>
            </a:r>
            <a:br>
              <a:rPr lang="it-IT"/>
            </a:br>
            <a:r>
              <a:rPr lang="it-IT"/>
              <a:t>dello schema</a:t>
            </a:r>
          </a:p>
        </p:txBody>
      </p:sp>
      <p:sp>
        <p:nvSpPr>
          <p:cNvPr id="6" name="Triangolo 5">
            <a:extLst>
              <a:ext uri="{FF2B5EF4-FFF2-40B4-BE49-F238E27FC236}">
                <a16:creationId xmlns:a16="http://schemas.microsoft.com/office/drawing/2014/main" id="{F7BCA61C-5BC7-0B47-B136-C0B38C7484B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7" name="Immagine 16">
            <a:extLst>
              <a:ext uri="{FF2B5EF4-FFF2-40B4-BE49-F238E27FC236}">
                <a16:creationId xmlns:a16="http://schemas.microsoft.com/office/drawing/2014/main" id="{B06CDAE5-DE1C-B94B-89BB-CE148F8E95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8" name="Immagine 17">
            <a:extLst>
              <a:ext uri="{FF2B5EF4-FFF2-40B4-BE49-F238E27FC236}">
                <a16:creationId xmlns:a16="http://schemas.microsoft.com/office/drawing/2014/main" id="{8696F0F6-241A-8C44-AEA4-E09A279DB4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9" name="Segnaposto numero diapositiva 5">
            <a:extLst>
              <a:ext uri="{FF2B5EF4-FFF2-40B4-BE49-F238E27FC236}">
                <a16:creationId xmlns:a16="http://schemas.microsoft.com/office/drawing/2014/main" id="{F2B7D858-D029-FF44-BBD0-B14407835141}"/>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3132095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E28467-4FC8-B340-82F5-79B5C2D6C49C}"/>
              </a:ext>
            </a:extLst>
          </p:cNvPr>
          <p:cNvSpPr>
            <a:spLocks noGrp="1"/>
          </p:cNvSpPr>
          <p:nvPr>
            <p:ph sz="half" idx="1"/>
          </p:nvPr>
        </p:nvSpPr>
        <p:spPr>
          <a:xfrm>
            <a:off x="1179163" y="1825625"/>
            <a:ext cx="4679196" cy="3661744"/>
          </a:xfrm>
        </p:spPr>
        <p:txBody>
          <a:bodyPr>
            <a:normAutofit/>
          </a:bodyPr>
          <a:lstStyle>
            <a:lvl1pPr>
              <a:defRPr sz="2000"/>
            </a:lvl1pPr>
          </a:lstStyle>
          <a:p>
            <a:r>
              <a:rPr lang="it-IT"/>
              <a:t>Modifica gli stili del testo dello schema
Secondo livello
Terzo livello
Quarto livello
Quinto livello</a:t>
            </a:r>
          </a:p>
        </p:txBody>
      </p:sp>
      <p:sp>
        <p:nvSpPr>
          <p:cNvPr id="8" name="CasellaDiTesto 7">
            <a:extLst>
              <a:ext uri="{FF2B5EF4-FFF2-40B4-BE49-F238E27FC236}">
                <a16:creationId xmlns:a16="http://schemas.microsoft.com/office/drawing/2014/main" id="{BB1FA29B-9744-8A44-B598-1ACEDAE5546A}"/>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itolo 1">
            <a:extLst>
              <a:ext uri="{FF2B5EF4-FFF2-40B4-BE49-F238E27FC236}">
                <a16:creationId xmlns:a16="http://schemas.microsoft.com/office/drawing/2014/main" id="{491488ED-F6FD-DC49-91F7-0CE0E0752210}"/>
              </a:ext>
            </a:extLst>
          </p:cNvPr>
          <p:cNvSpPr>
            <a:spLocks noGrp="1"/>
          </p:cNvSpPr>
          <p:nvPr>
            <p:ph type="title" hasCustomPrompt="1"/>
          </p:nvPr>
        </p:nvSpPr>
        <p:spPr>
          <a:xfrm>
            <a:off x="1179163" y="427117"/>
            <a:ext cx="9871128" cy="1325563"/>
          </a:xfrm>
        </p:spPr>
        <p:txBody>
          <a:bodyPr>
            <a:normAutofit/>
          </a:bodyPr>
          <a:lstStyle>
            <a:lvl1pPr>
              <a:defRPr sz="4000"/>
            </a:lvl1pPr>
          </a:lstStyle>
          <a:p>
            <a:r>
              <a:rPr lang="it-IT"/>
              <a:t>Fare clic per modificare lo stile del titolo </a:t>
            </a:r>
            <a:br>
              <a:rPr lang="it-IT"/>
            </a:br>
            <a:r>
              <a:rPr lang="it-IT"/>
              <a:t>dello schema</a:t>
            </a:r>
          </a:p>
        </p:txBody>
      </p:sp>
      <p:sp>
        <p:nvSpPr>
          <p:cNvPr id="10" name="Triangolo 9">
            <a:extLst>
              <a:ext uri="{FF2B5EF4-FFF2-40B4-BE49-F238E27FC236}">
                <a16:creationId xmlns:a16="http://schemas.microsoft.com/office/drawing/2014/main" id="{B7E32F75-B9F3-A642-B14E-D09CB6FF42F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sp>
        <p:nvSpPr>
          <p:cNvPr id="16" name="Segnaposto contenuto 2">
            <a:extLst>
              <a:ext uri="{FF2B5EF4-FFF2-40B4-BE49-F238E27FC236}">
                <a16:creationId xmlns:a16="http://schemas.microsoft.com/office/drawing/2014/main" id="{16E51C7D-BF54-BD4C-A888-F7E0BB6A130C}"/>
              </a:ext>
            </a:extLst>
          </p:cNvPr>
          <p:cNvSpPr>
            <a:spLocks noGrp="1"/>
          </p:cNvSpPr>
          <p:nvPr>
            <p:ph sz="half" idx="10"/>
          </p:nvPr>
        </p:nvSpPr>
        <p:spPr>
          <a:xfrm>
            <a:off x="6371095" y="1825625"/>
            <a:ext cx="4693780" cy="3661744"/>
          </a:xfrm>
        </p:spPr>
        <p:txBody>
          <a:bodyPr>
            <a:normAutofit/>
          </a:bodyPr>
          <a:lstStyle>
            <a:lvl1pPr>
              <a:defRPr sz="2000"/>
            </a:lvl1pPr>
          </a:lstStyle>
          <a:p>
            <a:r>
              <a:rPr lang="it-IT"/>
              <a:t>Modifica gli stili del testo dello schema
Secondo livello
Terzo livello
Quarto livello
Quinto livello</a:t>
            </a:r>
          </a:p>
        </p:txBody>
      </p:sp>
      <p:pic>
        <p:nvPicPr>
          <p:cNvPr id="20" name="Immagine 19">
            <a:extLst>
              <a:ext uri="{FF2B5EF4-FFF2-40B4-BE49-F238E27FC236}">
                <a16:creationId xmlns:a16="http://schemas.microsoft.com/office/drawing/2014/main" id="{F42E6290-8300-994C-BD9B-F784CC945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21" name="Immagine 20">
            <a:extLst>
              <a:ext uri="{FF2B5EF4-FFF2-40B4-BE49-F238E27FC236}">
                <a16:creationId xmlns:a16="http://schemas.microsoft.com/office/drawing/2014/main" id="{7BC9D0C3-6B6B-DB4D-AA7E-C863FB09F3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22" name="Segnaposto numero diapositiva 5">
            <a:extLst>
              <a:ext uri="{FF2B5EF4-FFF2-40B4-BE49-F238E27FC236}">
                <a16:creationId xmlns:a16="http://schemas.microsoft.com/office/drawing/2014/main" id="{1C2933DE-CC4D-0544-A0C7-29DC8FD4B7CC}"/>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345618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BABF31-0F7C-DF4E-ACA3-773222121093}"/>
              </a:ext>
            </a:extLst>
          </p:cNvPr>
          <p:cNvSpPr>
            <a:spLocks noGrp="1"/>
          </p:cNvSpPr>
          <p:nvPr>
            <p:ph type="title"/>
          </p:nvPr>
        </p:nvSpPr>
        <p:spPr>
          <a:xfrm>
            <a:off x="1163638" y="457200"/>
            <a:ext cx="3932237" cy="1600200"/>
          </a:xfrm>
        </p:spPr>
        <p:txBody>
          <a:bodyPr anchor="t">
            <a:normAutofit/>
          </a:bodyPr>
          <a:lstStyle>
            <a:lvl1pPr>
              <a:defRPr sz="28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6B3B54-9E03-A94D-9CD6-1050470FE72F}"/>
              </a:ext>
            </a:extLst>
          </p:cNvPr>
          <p:cNvSpPr>
            <a:spLocks noGrp="1"/>
          </p:cNvSpPr>
          <p:nvPr>
            <p:ph idx="1"/>
          </p:nvPr>
        </p:nvSpPr>
        <p:spPr>
          <a:xfrm>
            <a:off x="5331417" y="457201"/>
            <a:ext cx="5768384" cy="5095460"/>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6DA011E-14C8-DC43-91A4-749436D3CF93}"/>
              </a:ext>
            </a:extLst>
          </p:cNvPr>
          <p:cNvSpPr>
            <a:spLocks noGrp="1"/>
          </p:cNvSpPr>
          <p:nvPr>
            <p:ph type="body" sz="half" idx="2"/>
          </p:nvPr>
        </p:nvSpPr>
        <p:spPr>
          <a:xfrm>
            <a:off x="1163638" y="2057400"/>
            <a:ext cx="3932237" cy="34568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6" name="CasellaDiTesto 5">
            <a:extLst>
              <a:ext uri="{FF2B5EF4-FFF2-40B4-BE49-F238E27FC236}">
                <a16:creationId xmlns:a16="http://schemas.microsoft.com/office/drawing/2014/main" id="{78C84CAE-FA34-DC41-81A5-57A74E801AD7}"/>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riangolo 6">
            <a:extLst>
              <a:ext uri="{FF2B5EF4-FFF2-40B4-BE49-F238E27FC236}">
                <a16:creationId xmlns:a16="http://schemas.microsoft.com/office/drawing/2014/main" id="{2BA875AC-0476-9D4D-BCCF-1F4F654E454B}"/>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4" name="Immagine 13">
            <a:extLst>
              <a:ext uri="{FF2B5EF4-FFF2-40B4-BE49-F238E27FC236}">
                <a16:creationId xmlns:a16="http://schemas.microsoft.com/office/drawing/2014/main" id="{BBEDF562-7238-D94D-AEE3-CF7E0F00E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6" name="Immagine 15">
            <a:extLst>
              <a:ext uri="{FF2B5EF4-FFF2-40B4-BE49-F238E27FC236}">
                <a16:creationId xmlns:a16="http://schemas.microsoft.com/office/drawing/2014/main" id="{4A2BCFB5-F832-B04E-8AD6-E9D76A2DDB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7" name="Segnaposto numero diapositiva 5">
            <a:extLst>
              <a:ext uri="{FF2B5EF4-FFF2-40B4-BE49-F238E27FC236}">
                <a16:creationId xmlns:a16="http://schemas.microsoft.com/office/drawing/2014/main" id="{5384B154-4B5A-BB44-9739-0B91FE16947E}"/>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308365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uto con didascalia">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E3CBA37-EC70-9E46-A0F5-FCFE980E6A72}"/>
              </a:ext>
            </a:extLst>
          </p:cNvPr>
          <p:cNvSpPr/>
          <p:nvPr userDrawn="1"/>
        </p:nvSpPr>
        <p:spPr>
          <a:xfrm>
            <a:off x="0" y="-13252"/>
            <a:ext cx="4939990" cy="5923722"/>
          </a:xfrm>
          <a:prstGeom prst="rect">
            <a:avLst/>
          </a:prstGeom>
          <a:solidFill>
            <a:srgbClr val="585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29BABF31-0F7C-DF4E-ACA3-773222121093}"/>
              </a:ext>
            </a:extLst>
          </p:cNvPr>
          <p:cNvSpPr>
            <a:spLocks noGrp="1"/>
          </p:cNvSpPr>
          <p:nvPr>
            <p:ph type="title" hasCustomPrompt="1"/>
          </p:nvPr>
        </p:nvSpPr>
        <p:spPr>
          <a:xfrm>
            <a:off x="1163638" y="457200"/>
            <a:ext cx="3608387" cy="1600200"/>
          </a:xfrm>
        </p:spPr>
        <p:txBody>
          <a:bodyPr anchor="t">
            <a:normAutofit/>
          </a:bodyPr>
          <a:lstStyle>
            <a:lvl1pPr>
              <a:defRPr sz="2800">
                <a:solidFill>
                  <a:schemeClr val="bg1"/>
                </a:solidFill>
              </a:defRPr>
            </a:lvl1pPr>
          </a:lstStyle>
          <a:p>
            <a:r>
              <a:rPr lang="it-IT"/>
              <a:t>Fare clic per modificare lo stile </a:t>
            </a:r>
            <a:br>
              <a:rPr lang="it-IT"/>
            </a:br>
            <a:r>
              <a:rPr lang="it-IT"/>
              <a:t>del titolo dello schema</a:t>
            </a:r>
          </a:p>
        </p:txBody>
      </p:sp>
      <p:sp>
        <p:nvSpPr>
          <p:cNvPr id="3" name="Segnaposto contenuto 2">
            <a:extLst>
              <a:ext uri="{FF2B5EF4-FFF2-40B4-BE49-F238E27FC236}">
                <a16:creationId xmlns:a16="http://schemas.microsoft.com/office/drawing/2014/main" id="{F76B3B54-9E03-A94D-9CD6-1050470FE72F}"/>
              </a:ext>
            </a:extLst>
          </p:cNvPr>
          <p:cNvSpPr>
            <a:spLocks noGrp="1"/>
          </p:cNvSpPr>
          <p:nvPr>
            <p:ph idx="1"/>
          </p:nvPr>
        </p:nvSpPr>
        <p:spPr>
          <a:xfrm>
            <a:off x="5183188" y="457201"/>
            <a:ext cx="6172200" cy="5029199"/>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6DA011E-14C8-DC43-91A4-749436D3CF93}"/>
              </a:ext>
            </a:extLst>
          </p:cNvPr>
          <p:cNvSpPr>
            <a:spLocks noGrp="1"/>
          </p:cNvSpPr>
          <p:nvPr>
            <p:ph type="body" sz="half" idx="2"/>
          </p:nvPr>
        </p:nvSpPr>
        <p:spPr>
          <a:xfrm>
            <a:off x="1163638" y="2057400"/>
            <a:ext cx="3608387" cy="3811588"/>
          </a:xfrm>
        </p:spPr>
        <p:txBody>
          <a:bodyPr/>
          <a:lstStyle>
            <a:lvl1pPr marL="0" indent="0">
              <a:buNone/>
              <a:defRPr sz="1600">
                <a:solidFill>
                  <a:srgbClr val="D4C3B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8" name="CasellaDiTesto 7">
            <a:extLst>
              <a:ext uri="{FF2B5EF4-FFF2-40B4-BE49-F238E27FC236}">
                <a16:creationId xmlns:a16="http://schemas.microsoft.com/office/drawing/2014/main" id="{43929A3F-46FC-7E47-9900-39C887BEB4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10" name="Triangolo 9">
            <a:extLst>
              <a:ext uri="{FF2B5EF4-FFF2-40B4-BE49-F238E27FC236}">
                <a16:creationId xmlns:a16="http://schemas.microsoft.com/office/drawing/2014/main" id="{6BE31313-C84F-274C-8A52-A91366A4FC6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6" name="Immagine 15">
            <a:extLst>
              <a:ext uri="{FF2B5EF4-FFF2-40B4-BE49-F238E27FC236}">
                <a16:creationId xmlns:a16="http://schemas.microsoft.com/office/drawing/2014/main" id="{181E761B-68A0-C14E-B2CF-1F656524A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7" name="Segnaposto numero diapositiva 5">
            <a:extLst>
              <a:ext uri="{FF2B5EF4-FFF2-40B4-BE49-F238E27FC236}">
                <a16:creationId xmlns:a16="http://schemas.microsoft.com/office/drawing/2014/main" id="{27074B6A-F4FA-0F47-A7A7-5DEF4524025C}"/>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255168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57AE5F00-30DC-4246-97D5-FA9A13CC2BB4}"/>
              </a:ext>
            </a:extLst>
          </p:cNvPr>
          <p:cNvSpPr>
            <a:spLocks noGrp="1"/>
          </p:cNvSpPr>
          <p:nvPr>
            <p:ph type="pic" idx="1"/>
          </p:nvPr>
        </p:nvSpPr>
        <p:spPr>
          <a:xfrm>
            <a:off x="5393410" y="457201"/>
            <a:ext cx="5671465" cy="5002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7A4E43E-17F3-864A-80BC-909F799A2EA7}"/>
              </a:ext>
            </a:extLst>
          </p:cNvPr>
          <p:cNvSpPr>
            <a:spLocks noGrp="1"/>
          </p:cNvSpPr>
          <p:nvPr>
            <p:ph type="body" sz="half" idx="2"/>
          </p:nvPr>
        </p:nvSpPr>
        <p:spPr>
          <a:xfrm>
            <a:off x="1180751" y="2057400"/>
            <a:ext cx="3932237" cy="34274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6" name="Titolo 1">
            <a:extLst>
              <a:ext uri="{FF2B5EF4-FFF2-40B4-BE49-F238E27FC236}">
                <a16:creationId xmlns:a16="http://schemas.microsoft.com/office/drawing/2014/main" id="{D7191D9F-F63E-B443-846F-3E6DAF69DAA1}"/>
              </a:ext>
            </a:extLst>
          </p:cNvPr>
          <p:cNvSpPr>
            <a:spLocks noGrp="1"/>
          </p:cNvSpPr>
          <p:nvPr>
            <p:ph type="title"/>
          </p:nvPr>
        </p:nvSpPr>
        <p:spPr>
          <a:xfrm>
            <a:off x="1180751" y="457200"/>
            <a:ext cx="3932237" cy="1600200"/>
          </a:xfrm>
        </p:spPr>
        <p:txBody>
          <a:bodyPr anchor="t">
            <a:normAutofit/>
          </a:bodyPr>
          <a:lstStyle>
            <a:lvl1pPr>
              <a:defRPr sz="2800"/>
            </a:lvl1pPr>
          </a:lstStyle>
          <a:p>
            <a:r>
              <a:rPr lang="it-IT"/>
              <a:t>Fare clic per modificare lo stile del titolo dello schema</a:t>
            </a:r>
          </a:p>
        </p:txBody>
      </p:sp>
      <p:sp>
        <p:nvSpPr>
          <p:cNvPr id="8" name="CasellaDiTesto 7">
            <a:extLst>
              <a:ext uri="{FF2B5EF4-FFF2-40B4-BE49-F238E27FC236}">
                <a16:creationId xmlns:a16="http://schemas.microsoft.com/office/drawing/2014/main" id="{6F0518FF-6610-C34D-9722-10C9881839F1}"/>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riangolo 6">
            <a:extLst>
              <a:ext uri="{FF2B5EF4-FFF2-40B4-BE49-F238E27FC236}">
                <a16:creationId xmlns:a16="http://schemas.microsoft.com/office/drawing/2014/main" id="{81EFE63A-8D31-1D4B-B581-AF8D95A6795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sp>
        <p:nvSpPr>
          <p:cNvPr id="13" name="Segnaposto numero diapositiva 5">
            <a:extLst>
              <a:ext uri="{FF2B5EF4-FFF2-40B4-BE49-F238E27FC236}">
                <a16:creationId xmlns:a16="http://schemas.microsoft.com/office/drawing/2014/main" id="{E8BACC5E-6E8D-F04D-9F3C-75A7D3443F42}"/>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pic>
        <p:nvPicPr>
          <p:cNvPr id="15" name="Immagine 14">
            <a:extLst>
              <a:ext uri="{FF2B5EF4-FFF2-40B4-BE49-F238E27FC236}">
                <a16:creationId xmlns:a16="http://schemas.microsoft.com/office/drawing/2014/main" id="{C12EEC5A-A92A-434A-985B-D9531B37BB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6" name="Immagine 15">
            <a:extLst>
              <a:ext uri="{FF2B5EF4-FFF2-40B4-BE49-F238E27FC236}">
                <a16:creationId xmlns:a16="http://schemas.microsoft.com/office/drawing/2014/main" id="{E7A5BC0B-7F73-E347-A202-FC8F4E6F8D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Tree>
    <p:extLst>
      <p:ext uri="{BB962C8B-B14F-4D97-AF65-F5344CB8AC3E}">
        <p14:creationId xmlns:p14="http://schemas.microsoft.com/office/powerpoint/2010/main" val="295011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1E479C8-5281-4B47-9F72-A04D877776AE}"/>
              </a:ext>
            </a:extLst>
          </p:cNvPr>
          <p:cNvSpPr/>
          <p:nvPr userDrawn="1"/>
        </p:nvSpPr>
        <p:spPr>
          <a:xfrm>
            <a:off x="0" y="0"/>
            <a:ext cx="12192000" cy="5865541"/>
          </a:xfrm>
          <a:prstGeom prst="rect">
            <a:avLst/>
          </a:prstGeom>
          <a:solidFill>
            <a:srgbClr val="585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8DEBC884-5939-BF43-856E-494389DCAA26}"/>
              </a:ext>
            </a:extLst>
          </p:cNvPr>
          <p:cNvSpPr>
            <a:spLocks noGrp="1"/>
          </p:cNvSpPr>
          <p:nvPr>
            <p:ph type="ctrTitle" hasCustomPrompt="1"/>
          </p:nvPr>
        </p:nvSpPr>
        <p:spPr>
          <a:xfrm>
            <a:off x="1524000" y="1122363"/>
            <a:ext cx="9144000" cy="2387600"/>
          </a:xfrm>
        </p:spPr>
        <p:txBody>
          <a:bodyPr anchor="b">
            <a:normAutofit/>
          </a:bodyPr>
          <a:lstStyle>
            <a:lvl1pPr algn="ctr">
              <a:defRPr sz="4000"/>
            </a:lvl1pPr>
          </a:lstStyle>
          <a:p>
            <a:r>
              <a:rPr lang="it-IT"/>
              <a:t>Fare clic per modificare lo stile </a:t>
            </a:r>
            <a:br>
              <a:rPr lang="it-IT"/>
            </a:br>
            <a:r>
              <a:rPr lang="it-IT"/>
              <a:t>del titolo dello schema</a:t>
            </a:r>
          </a:p>
        </p:txBody>
      </p:sp>
      <p:sp>
        <p:nvSpPr>
          <p:cNvPr id="3" name="Sottotitolo 2">
            <a:extLst>
              <a:ext uri="{FF2B5EF4-FFF2-40B4-BE49-F238E27FC236}">
                <a16:creationId xmlns:a16="http://schemas.microsoft.com/office/drawing/2014/main" id="{C4628B72-DD10-C643-9E72-9C01C45A517E}"/>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8" name="CasellaDiTesto 7">
            <a:extLst>
              <a:ext uri="{FF2B5EF4-FFF2-40B4-BE49-F238E27FC236}">
                <a16:creationId xmlns:a16="http://schemas.microsoft.com/office/drawing/2014/main" id="{D84BAAAA-E802-724A-B221-5DEEFAFFCD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9" name="Triangolo 8">
            <a:extLst>
              <a:ext uri="{FF2B5EF4-FFF2-40B4-BE49-F238E27FC236}">
                <a16:creationId xmlns:a16="http://schemas.microsoft.com/office/drawing/2014/main" id="{D15B4209-9981-6340-ADB3-A3A8C7E04E8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0" name="Immagine 9">
            <a:extLst>
              <a:ext uri="{FF2B5EF4-FFF2-40B4-BE49-F238E27FC236}">
                <a16:creationId xmlns:a16="http://schemas.microsoft.com/office/drawing/2014/main" id="{4B7EC354-BEE0-8B46-B303-2C7EE617CB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311" y="6111014"/>
            <a:ext cx="882870" cy="510503"/>
          </a:xfrm>
          <a:prstGeom prst="rect">
            <a:avLst/>
          </a:prstGeom>
        </p:spPr>
      </p:pic>
      <p:pic>
        <p:nvPicPr>
          <p:cNvPr id="18" name="Immagine 17">
            <a:extLst>
              <a:ext uri="{FF2B5EF4-FFF2-40B4-BE49-F238E27FC236}">
                <a16:creationId xmlns:a16="http://schemas.microsoft.com/office/drawing/2014/main" id="{FF53CD86-238A-6247-9480-D637EB0387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9" name="Segnaposto numero diapositiva 5">
            <a:extLst>
              <a:ext uri="{FF2B5EF4-FFF2-40B4-BE49-F238E27FC236}">
                <a16:creationId xmlns:a16="http://schemas.microsoft.com/office/drawing/2014/main" id="{BF88CE01-B876-3546-A0A0-99A67DCD446F}"/>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117085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F9C020-3E92-0640-B400-5F1B3743BC10}"/>
              </a:ext>
            </a:extLst>
          </p:cNvPr>
          <p:cNvSpPr>
            <a:spLocks noGrp="1"/>
          </p:cNvSpPr>
          <p:nvPr>
            <p:ph idx="1"/>
          </p:nvPr>
        </p:nvSpPr>
        <p:spPr>
          <a:xfrm>
            <a:off x="1163638" y="1825625"/>
            <a:ext cx="10190162" cy="3954073"/>
          </a:xfrm>
        </p:spPr>
        <p:txBody>
          <a:bodyPr>
            <a:normAutofit/>
          </a:bodyPr>
          <a:lstStyle>
            <a:lvl1pPr>
              <a:defRPr sz="2000"/>
            </a:lvl1pPr>
          </a:lstStyle>
          <a:p>
            <a:r>
              <a:rPr lang="it-IT"/>
              <a:t>Modifica gli stili del testo dello schema
Secondo livello
Terzo livello
Quarto livello
Quinto livello</a:t>
            </a:r>
          </a:p>
        </p:txBody>
      </p:sp>
      <p:sp>
        <p:nvSpPr>
          <p:cNvPr id="7" name="CasellaDiTesto 6">
            <a:extLst>
              <a:ext uri="{FF2B5EF4-FFF2-40B4-BE49-F238E27FC236}">
                <a16:creationId xmlns:a16="http://schemas.microsoft.com/office/drawing/2014/main" id="{6C84C3CC-4206-7E41-8628-59561E3A560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8" name="Titolo 1">
            <a:extLst>
              <a:ext uri="{FF2B5EF4-FFF2-40B4-BE49-F238E27FC236}">
                <a16:creationId xmlns:a16="http://schemas.microsoft.com/office/drawing/2014/main" id="{08067681-95B7-CB41-B6D2-4F05FEBBAEB5}"/>
              </a:ext>
            </a:extLst>
          </p:cNvPr>
          <p:cNvSpPr>
            <a:spLocks noGrp="1"/>
          </p:cNvSpPr>
          <p:nvPr>
            <p:ph type="title" hasCustomPrompt="1"/>
          </p:nvPr>
        </p:nvSpPr>
        <p:spPr>
          <a:xfrm>
            <a:off x="1163638" y="427117"/>
            <a:ext cx="10190162" cy="1325563"/>
          </a:xfrm>
        </p:spPr>
        <p:txBody>
          <a:bodyPr>
            <a:normAutofit/>
          </a:bodyPr>
          <a:lstStyle>
            <a:lvl1pPr>
              <a:defRPr sz="4000"/>
            </a:lvl1pPr>
          </a:lstStyle>
          <a:p>
            <a:r>
              <a:rPr lang="it-IT"/>
              <a:t>Fare clic per modificare lo stile del titolo </a:t>
            </a:r>
            <a:br>
              <a:rPr lang="it-IT"/>
            </a:br>
            <a:r>
              <a:rPr lang="it-IT"/>
              <a:t>dello schema</a:t>
            </a:r>
          </a:p>
        </p:txBody>
      </p:sp>
      <p:sp>
        <p:nvSpPr>
          <p:cNvPr id="6" name="Triangolo 5">
            <a:extLst>
              <a:ext uri="{FF2B5EF4-FFF2-40B4-BE49-F238E27FC236}">
                <a16:creationId xmlns:a16="http://schemas.microsoft.com/office/drawing/2014/main" id="{F7BCA61C-5BC7-0B47-B136-C0B38C7484B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7" name="Immagine 16">
            <a:extLst>
              <a:ext uri="{FF2B5EF4-FFF2-40B4-BE49-F238E27FC236}">
                <a16:creationId xmlns:a16="http://schemas.microsoft.com/office/drawing/2014/main" id="{B06CDAE5-DE1C-B94B-89BB-CE148F8E95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8" name="Immagine 17">
            <a:extLst>
              <a:ext uri="{FF2B5EF4-FFF2-40B4-BE49-F238E27FC236}">
                <a16:creationId xmlns:a16="http://schemas.microsoft.com/office/drawing/2014/main" id="{8696F0F6-241A-8C44-AEA4-E09A279DB4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9" name="Segnaposto numero diapositiva 5">
            <a:extLst>
              <a:ext uri="{FF2B5EF4-FFF2-40B4-BE49-F238E27FC236}">
                <a16:creationId xmlns:a16="http://schemas.microsoft.com/office/drawing/2014/main" id="{F2B7D858-D029-FF44-BBD0-B14407835141}"/>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2624764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E28467-4FC8-B340-82F5-79B5C2D6C49C}"/>
              </a:ext>
            </a:extLst>
          </p:cNvPr>
          <p:cNvSpPr>
            <a:spLocks noGrp="1"/>
          </p:cNvSpPr>
          <p:nvPr>
            <p:ph sz="half" idx="1"/>
          </p:nvPr>
        </p:nvSpPr>
        <p:spPr>
          <a:xfrm>
            <a:off x="1179163" y="1825625"/>
            <a:ext cx="4679196" cy="3661744"/>
          </a:xfrm>
        </p:spPr>
        <p:txBody>
          <a:bodyPr>
            <a:normAutofit/>
          </a:bodyPr>
          <a:lstStyle>
            <a:lvl1pPr>
              <a:defRPr sz="2000"/>
            </a:lvl1pPr>
          </a:lstStyle>
          <a:p>
            <a:r>
              <a:rPr lang="it-IT"/>
              <a:t>Modifica gli stili del testo dello schema
Secondo livello
Terzo livello
Quarto livello
Quinto livello</a:t>
            </a:r>
          </a:p>
        </p:txBody>
      </p:sp>
      <p:sp>
        <p:nvSpPr>
          <p:cNvPr id="8" name="CasellaDiTesto 7">
            <a:extLst>
              <a:ext uri="{FF2B5EF4-FFF2-40B4-BE49-F238E27FC236}">
                <a16:creationId xmlns:a16="http://schemas.microsoft.com/office/drawing/2014/main" id="{BB1FA29B-9744-8A44-B598-1ACEDAE5546A}"/>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itolo 1">
            <a:extLst>
              <a:ext uri="{FF2B5EF4-FFF2-40B4-BE49-F238E27FC236}">
                <a16:creationId xmlns:a16="http://schemas.microsoft.com/office/drawing/2014/main" id="{491488ED-F6FD-DC49-91F7-0CE0E0752210}"/>
              </a:ext>
            </a:extLst>
          </p:cNvPr>
          <p:cNvSpPr>
            <a:spLocks noGrp="1"/>
          </p:cNvSpPr>
          <p:nvPr>
            <p:ph type="title" hasCustomPrompt="1"/>
          </p:nvPr>
        </p:nvSpPr>
        <p:spPr>
          <a:xfrm>
            <a:off x="1179163" y="427117"/>
            <a:ext cx="9871128" cy="1325563"/>
          </a:xfrm>
        </p:spPr>
        <p:txBody>
          <a:bodyPr>
            <a:normAutofit/>
          </a:bodyPr>
          <a:lstStyle>
            <a:lvl1pPr>
              <a:defRPr sz="4000"/>
            </a:lvl1pPr>
          </a:lstStyle>
          <a:p>
            <a:r>
              <a:rPr lang="it-IT"/>
              <a:t>Fare clic per modificare lo stile del titolo </a:t>
            </a:r>
            <a:br>
              <a:rPr lang="it-IT"/>
            </a:br>
            <a:r>
              <a:rPr lang="it-IT"/>
              <a:t>dello schema</a:t>
            </a:r>
          </a:p>
        </p:txBody>
      </p:sp>
      <p:sp>
        <p:nvSpPr>
          <p:cNvPr id="10" name="Triangolo 9">
            <a:extLst>
              <a:ext uri="{FF2B5EF4-FFF2-40B4-BE49-F238E27FC236}">
                <a16:creationId xmlns:a16="http://schemas.microsoft.com/office/drawing/2014/main" id="{B7E32F75-B9F3-A642-B14E-D09CB6FF42FA}"/>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sp>
        <p:nvSpPr>
          <p:cNvPr id="16" name="Segnaposto contenuto 2">
            <a:extLst>
              <a:ext uri="{FF2B5EF4-FFF2-40B4-BE49-F238E27FC236}">
                <a16:creationId xmlns:a16="http://schemas.microsoft.com/office/drawing/2014/main" id="{16E51C7D-BF54-BD4C-A888-F7E0BB6A130C}"/>
              </a:ext>
            </a:extLst>
          </p:cNvPr>
          <p:cNvSpPr>
            <a:spLocks noGrp="1"/>
          </p:cNvSpPr>
          <p:nvPr>
            <p:ph sz="half" idx="10"/>
          </p:nvPr>
        </p:nvSpPr>
        <p:spPr>
          <a:xfrm>
            <a:off x="6371095" y="1825625"/>
            <a:ext cx="4693780" cy="3661744"/>
          </a:xfrm>
        </p:spPr>
        <p:txBody>
          <a:bodyPr>
            <a:normAutofit/>
          </a:bodyPr>
          <a:lstStyle>
            <a:lvl1pPr>
              <a:defRPr sz="2000"/>
            </a:lvl1pPr>
          </a:lstStyle>
          <a:p>
            <a:r>
              <a:rPr lang="it-IT"/>
              <a:t>Modifica gli stili del testo dello schema
Secondo livello
Terzo livello
Quarto livello
Quinto livello</a:t>
            </a:r>
          </a:p>
        </p:txBody>
      </p:sp>
      <p:pic>
        <p:nvPicPr>
          <p:cNvPr id="20" name="Immagine 19">
            <a:extLst>
              <a:ext uri="{FF2B5EF4-FFF2-40B4-BE49-F238E27FC236}">
                <a16:creationId xmlns:a16="http://schemas.microsoft.com/office/drawing/2014/main" id="{F42E6290-8300-994C-BD9B-F784CC945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21" name="Immagine 20">
            <a:extLst>
              <a:ext uri="{FF2B5EF4-FFF2-40B4-BE49-F238E27FC236}">
                <a16:creationId xmlns:a16="http://schemas.microsoft.com/office/drawing/2014/main" id="{7BC9D0C3-6B6B-DB4D-AA7E-C863FB09F3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22" name="Segnaposto numero diapositiva 5">
            <a:extLst>
              <a:ext uri="{FF2B5EF4-FFF2-40B4-BE49-F238E27FC236}">
                <a16:creationId xmlns:a16="http://schemas.microsoft.com/office/drawing/2014/main" id="{1C2933DE-CC4D-0544-A0C7-29DC8FD4B7CC}"/>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152483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BABF31-0F7C-DF4E-ACA3-773222121093}"/>
              </a:ext>
            </a:extLst>
          </p:cNvPr>
          <p:cNvSpPr>
            <a:spLocks noGrp="1"/>
          </p:cNvSpPr>
          <p:nvPr>
            <p:ph type="title"/>
          </p:nvPr>
        </p:nvSpPr>
        <p:spPr>
          <a:xfrm>
            <a:off x="1163638" y="457200"/>
            <a:ext cx="3932237" cy="1600200"/>
          </a:xfrm>
        </p:spPr>
        <p:txBody>
          <a:bodyPr anchor="t">
            <a:normAutofit/>
          </a:bodyPr>
          <a:lstStyle>
            <a:lvl1pPr>
              <a:defRPr sz="28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6B3B54-9E03-A94D-9CD6-1050470FE72F}"/>
              </a:ext>
            </a:extLst>
          </p:cNvPr>
          <p:cNvSpPr>
            <a:spLocks noGrp="1"/>
          </p:cNvSpPr>
          <p:nvPr>
            <p:ph idx="1"/>
          </p:nvPr>
        </p:nvSpPr>
        <p:spPr>
          <a:xfrm>
            <a:off x="5331417" y="457201"/>
            <a:ext cx="5768384" cy="5095460"/>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6DA011E-14C8-DC43-91A4-749436D3CF93}"/>
              </a:ext>
            </a:extLst>
          </p:cNvPr>
          <p:cNvSpPr>
            <a:spLocks noGrp="1"/>
          </p:cNvSpPr>
          <p:nvPr>
            <p:ph type="body" sz="half" idx="2"/>
          </p:nvPr>
        </p:nvSpPr>
        <p:spPr>
          <a:xfrm>
            <a:off x="1163638" y="2057400"/>
            <a:ext cx="3932237" cy="34568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6" name="CasellaDiTesto 5">
            <a:extLst>
              <a:ext uri="{FF2B5EF4-FFF2-40B4-BE49-F238E27FC236}">
                <a16:creationId xmlns:a16="http://schemas.microsoft.com/office/drawing/2014/main" id="{78C84CAE-FA34-DC41-81A5-57A74E801AD7}"/>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riangolo 6">
            <a:extLst>
              <a:ext uri="{FF2B5EF4-FFF2-40B4-BE49-F238E27FC236}">
                <a16:creationId xmlns:a16="http://schemas.microsoft.com/office/drawing/2014/main" id="{2BA875AC-0476-9D4D-BCCF-1F4F654E454B}"/>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4" name="Immagine 13">
            <a:extLst>
              <a:ext uri="{FF2B5EF4-FFF2-40B4-BE49-F238E27FC236}">
                <a16:creationId xmlns:a16="http://schemas.microsoft.com/office/drawing/2014/main" id="{BBEDF562-7238-D94D-AEE3-CF7E0F00E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6" name="Immagine 15">
            <a:extLst>
              <a:ext uri="{FF2B5EF4-FFF2-40B4-BE49-F238E27FC236}">
                <a16:creationId xmlns:a16="http://schemas.microsoft.com/office/drawing/2014/main" id="{4A2BCFB5-F832-B04E-8AD6-E9D76A2DDB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7" name="Segnaposto numero diapositiva 5">
            <a:extLst>
              <a:ext uri="{FF2B5EF4-FFF2-40B4-BE49-F238E27FC236}">
                <a16:creationId xmlns:a16="http://schemas.microsoft.com/office/drawing/2014/main" id="{5384B154-4B5A-BB44-9739-0B91FE16947E}"/>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312442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1_Contenuto con didascalia">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E3CBA37-EC70-9E46-A0F5-FCFE980E6A72}"/>
              </a:ext>
            </a:extLst>
          </p:cNvPr>
          <p:cNvSpPr/>
          <p:nvPr userDrawn="1"/>
        </p:nvSpPr>
        <p:spPr>
          <a:xfrm>
            <a:off x="0" y="-13252"/>
            <a:ext cx="4939990" cy="5923722"/>
          </a:xfrm>
          <a:prstGeom prst="rect">
            <a:avLst/>
          </a:prstGeom>
          <a:solidFill>
            <a:srgbClr val="585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29BABF31-0F7C-DF4E-ACA3-773222121093}"/>
              </a:ext>
            </a:extLst>
          </p:cNvPr>
          <p:cNvSpPr>
            <a:spLocks noGrp="1"/>
          </p:cNvSpPr>
          <p:nvPr>
            <p:ph type="title" hasCustomPrompt="1"/>
          </p:nvPr>
        </p:nvSpPr>
        <p:spPr>
          <a:xfrm>
            <a:off x="1163638" y="457200"/>
            <a:ext cx="3608387" cy="1600200"/>
          </a:xfrm>
        </p:spPr>
        <p:txBody>
          <a:bodyPr anchor="t">
            <a:normAutofit/>
          </a:bodyPr>
          <a:lstStyle>
            <a:lvl1pPr>
              <a:defRPr sz="2800">
                <a:solidFill>
                  <a:schemeClr val="bg1"/>
                </a:solidFill>
              </a:defRPr>
            </a:lvl1pPr>
          </a:lstStyle>
          <a:p>
            <a:r>
              <a:rPr lang="it-IT"/>
              <a:t>Fare clic per modificare lo stile </a:t>
            </a:r>
            <a:br>
              <a:rPr lang="it-IT"/>
            </a:br>
            <a:r>
              <a:rPr lang="it-IT"/>
              <a:t>del titolo dello schema</a:t>
            </a:r>
          </a:p>
        </p:txBody>
      </p:sp>
      <p:sp>
        <p:nvSpPr>
          <p:cNvPr id="3" name="Segnaposto contenuto 2">
            <a:extLst>
              <a:ext uri="{FF2B5EF4-FFF2-40B4-BE49-F238E27FC236}">
                <a16:creationId xmlns:a16="http://schemas.microsoft.com/office/drawing/2014/main" id="{F76B3B54-9E03-A94D-9CD6-1050470FE72F}"/>
              </a:ext>
            </a:extLst>
          </p:cNvPr>
          <p:cNvSpPr>
            <a:spLocks noGrp="1"/>
          </p:cNvSpPr>
          <p:nvPr>
            <p:ph idx="1"/>
          </p:nvPr>
        </p:nvSpPr>
        <p:spPr>
          <a:xfrm>
            <a:off x="5183188" y="457201"/>
            <a:ext cx="6172200" cy="5029199"/>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6DA011E-14C8-DC43-91A4-749436D3CF93}"/>
              </a:ext>
            </a:extLst>
          </p:cNvPr>
          <p:cNvSpPr>
            <a:spLocks noGrp="1"/>
          </p:cNvSpPr>
          <p:nvPr>
            <p:ph type="body" sz="half" idx="2"/>
          </p:nvPr>
        </p:nvSpPr>
        <p:spPr>
          <a:xfrm>
            <a:off x="1163638" y="2057400"/>
            <a:ext cx="3608387" cy="3811588"/>
          </a:xfrm>
        </p:spPr>
        <p:txBody>
          <a:bodyPr/>
          <a:lstStyle>
            <a:lvl1pPr marL="0" indent="0">
              <a:buNone/>
              <a:defRPr sz="1600">
                <a:solidFill>
                  <a:srgbClr val="D4C3B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8" name="CasellaDiTesto 7">
            <a:extLst>
              <a:ext uri="{FF2B5EF4-FFF2-40B4-BE49-F238E27FC236}">
                <a16:creationId xmlns:a16="http://schemas.microsoft.com/office/drawing/2014/main" id="{43929A3F-46FC-7E47-9900-39C887BEB428}"/>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10" name="Triangolo 9">
            <a:extLst>
              <a:ext uri="{FF2B5EF4-FFF2-40B4-BE49-F238E27FC236}">
                <a16:creationId xmlns:a16="http://schemas.microsoft.com/office/drawing/2014/main" id="{6BE31313-C84F-274C-8A52-A91366A4FC6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pic>
        <p:nvPicPr>
          <p:cNvPr id="16" name="Immagine 15">
            <a:extLst>
              <a:ext uri="{FF2B5EF4-FFF2-40B4-BE49-F238E27FC236}">
                <a16:creationId xmlns:a16="http://schemas.microsoft.com/office/drawing/2014/main" id="{181E761B-68A0-C14E-B2CF-1F656524A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
        <p:nvSpPr>
          <p:cNvPr id="17" name="Segnaposto numero diapositiva 5">
            <a:extLst>
              <a:ext uri="{FF2B5EF4-FFF2-40B4-BE49-F238E27FC236}">
                <a16:creationId xmlns:a16="http://schemas.microsoft.com/office/drawing/2014/main" id="{27074B6A-F4FA-0F47-A7A7-5DEF4524025C}"/>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spTree>
    <p:extLst>
      <p:ext uri="{BB962C8B-B14F-4D97-AF65-F5344CB8AC3E}">
        <p14:creationId xmlns:p14="http://schemas.microsoft.com/office/powerpoint/2010/main" val="265110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57AE5F00-30DC-4246-97D5-FA9A13CC2BB4}"/>
              </a:ext>
            </a:extLst>
          </p:cNvPr>
          <p:cNvSpPr>
            <a:spLocks noGrp="1"/>
          </p:cNvSpPr>
          <p:nvPr>
            <p:ph type="pic" idx="1"/>
          </p:nvPr>
        </p:nvSpPr>
        <p:spPr>
          <a:xfrm>
            <a:off x="5393410" y="457201"/>
            <a:ext cx="5671465" cy="5002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7A4E43E-17F3-864A-80BC-909F799A2EA7}"/>
              </a:ext>
            </a:extLst>
          </p:cNvPr>
          <p:cNvSpPr>
            <a:spLocks noGrp="1"/>
          </p:cNvSpPr>
          <p:nvPr>
            <p:ph type="body" sz="half" idx="2"/>
          </p:nvPr>
        </p:nvSpPr>
        <p:spPr>
          <a:xfrm>
            <a:off x="1180751" y="2057400"/>
            <a:ext cx="3932237" cy="34274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6" name="Titolo 1">
            <a:extLst>
              <a:ext uri="{FF2B5EF4-FFF2-40B4-BE49-F238E27FC236}">
                <a16:creationId xmlns:a16="http://schemas.microsoft.com/office/drawing/2014/main" id="{D7191D9F-F63E-B443-846F-3E6DAF69DAA1}"/>
              </a:ext>
            </a:extLst>
          </p:cNvPr>
          <p:cNvSpPr>
            <a:spLocks noGrp="1"/>
          </p:cNvSpPr>
          <p:nvPr>
            <p:ph type="title"/>
          </p:nvPr>
        </p:nvSpPr>
        <p:spPr>
          <a:xfrm>
            <a:off x="1180751" y="457200"/>
            <a:ext cx="3932237" cy="1600200"/>
          </a:xfrm>
        </p:spPr>
        <p:txBody>
          <a:bodyPr anchor="t">
            <a:normAutofit/>
          </a:bodyPr>
          <a:lstStyle>
            <a:lvl1pPr>
              <a:defRPr sz="2800"/>
            </a:lvl1pPr>
          </a:lstStyle>
          <a:p>
            <a:r>
              <a:rPr lang="it-IT"/>
              <a:t>Fare clic per modificare lo stile del titolo dello schema</a:t>
            </a:r>
          </a:p>
        </p:txBody>
      </p:sp>
      <p:sp>
        <p:nvSpPr>
          <p:cNvPr id="8" name="CasellaDiTesto 7">
            <a:extLst>
              <a:ext uri="{FF2B5EF4-FFF2-40B4-BE49-F238E27FC236}">
                <a16:creationId xmlns:a16="http://schemas.microsoft.com/office/drawing/2014/main" id="{6F0518FF-6610-C34D-9722-10C9881839F1}"/>
              </a:ext>
            </a:extLst>
          </p:cNvPr>
          <p:cNvSpPr txBox="1"/>
          <p:nvPr userDrawn="1"/>
        </p:nvSpPr>
        <p:spPr>
          <a:xfrm>
            <a:off x="1328143" y="6192846"/>
            <a:ext cx="2901857" cy="492443"/>
          </a:xfrm>
          <a:prstGeom prst="rect">
            <a:avLst/>
          </a:prstGeom>
          <a:noFill/>
        </p:spPr>
        <p:txBody>
          <a:bodyPr wrap="square" rtlCol="0">
            <a:spAutoFit/>
          </a:bodyPr>
          <a:lstStyle/>
          <a:p>
            <a:r>
              <a:rPr lang="it-IT" sz="1400" b="1">
                <a:solidFill>
                  <a:srgbClr val="585857"/>
                </a:solidFill>
                <a:latin typeface="Times" pitchFamily="2" charset="0"/>
              </a:rPr>
              <a:t>Title </a:t>
            </a:r>
          </a:p>
          <a:p>
            <a:r>
              <a:rPr lang="it-IT" sz="1100">
                <a:solidFill>
                  <a:srgbClr val="585857"/>
                </a:solidFill>
                <a:latin typeface="Times" pitchFamily="2" charset="0"/>
              </a:rPr>
              <a:t>Speaker’s Name </a:t>
            </a:r>
            <a:r>
              <a:rPr lang="it-IT" sz="1100">
                <a:solidFill>
                  <a:srgbClr val="D4C3B7"/>
                </a:solidFill>
                <a:latin typeface="Times" pitchFamily="2" charset="0"/>
              </a:rPr>
              <a:t>(University)</a:t>
            </a:r>
          </a:p>
        </p:txBody>
      </p:sp>
      <p:sp>
        <p:nvSpPr>
          <p:cNvPr id="7" name="Triangolo 6">
            <a:extLst>
              <a:ext uri="{FF2B5EF4-FFF2-40B4-BE49-F238E27FC236}">
                <a16:creationId xmlns:a16="http://schemas.microsoft.com/office/drawing/2014/main" id="{81EFE63A-8D31-1D4B-B581-AF8D95A67957}"/>
              </a:ext>
            </a:extLst>
          </p:cNvPr>
          <p:cNvSpPr/>
          <p:nvPr userDrawn="1"/>
        </p:nvSpPr>
        <p:spPr>
          <a:xfrm rot="5400000">
            <a:off x="1247961" y="6314820"/>
            <a:ext cx="99152" cy="61211"/>
          </a:xfrm>
          <a:prstGeom prst="triangle">
            <a:avLst/>
          </a:prstGeom>
          <a:solidFill>
            <a:srgbClr val="8C9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85857"/>
              </a:solidFill>
            </a:endParaRPr>
          </a:p>
        </p:txBody>
      </p:sp>
      <p:sp>
        <p:nvSpPr>
          <p:cNvPr id="13" name="Segnaposto numero diapositiva 5">
            <a:extLst>
              <a:ext uri="{FF2B5EF4-FFF2-40B4-BE49-F238E27FC236}">
                <a16:creationId xmlns:a16="http://schemas.microsoft.com/office/drawing/2014/main" id="{E8BACC5E-6E8D-F04D-9F3C-75A7D3443F42}"/>
              </a:ext>
            </a:extLst>
          </p:cNvPr>
          <p:cNvSpPr txBox="1">
            <a:spLocks/>
          </p:cNvSpPr>
          <p:nvPr userDrawn="1"/>
        </p:nvSpPr>
        <p:spPr>
          <a:xfrm>
            <a:off x="8265584"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rgbClr val="585857"/>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0EDB0B-AE98-D048-BD51-ADF49F0004A4}" type="slidenum">
              <a:rPr lang="it-IT"/>
              <a:pPr/>
              <a:t>‹#›</a:t>
            </a:fld>
            <a:endParaRPr lang="it-IT"/>
          </a:p>
        </p:txBody>
      </p:sp>
      <p:pic>
        <p:nvPicPr>
          <p:cNvPr id="15" name="Immagine 14">
            <a:extLst>
              <a:ext uri="{FF2B5EF4-FFF2-40B4-BE49-F238E27FC236}">
                <a16:creationId xmlns:a16="http://schemas.microsoft.com/office/drawing/2014/main" id="{C12EEC5A-A92A-434A-985B-D9531B37BB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flipH="1">
            <a:off x="-77492" y="-371959"/>
            <a:ext cx="1286362" cy="1317356"/>
          </a:xfrm>
          <a:prstGeom prst="rect">
            <a:avLst/>
          </a:prstGeom>
        </p:spPr>
      </p:pic>
      <p:pic>
        <p:nvPicPr>
          <p:cNvPr id="16" name="Immagine 15">
            <a:extLst>
              <a:ext uri="{FF2B5EF4-FFF2-40B4-BE49-F238E27FC236}">
                <a16:creationId xmlns:a16="http://schemas.microsoft.com/office/drawing/2014/main" id="{E7A5BC0B-7F73-E347-A202-FC8F4E6F8D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a:stretch/>
        </p:blipFill>
        <p:spPr>
          <a:xfrm rot="16200000" flipH="1">
            <a:off x="10925013" y="5629762"/>
            <a:ext cx="1216619" cy="1317356"/>
          </a:xfrm>
          <a:prstGeom prst="rect">
            <a:avLst/>
          </a:prstGeom>
        </p:spPr>
      </p:pic>
    </p:spTree>
    <p:extLst>
      <p:ext uri="{BB962C8B-B14F-4D97-AF65-F5344CB8AC3E}">
        <p14:creationId xmlns:p14="http://schemas.microsoft.com/office/powerpoint/2010/main" val="292417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84CF-BF0E-4891-A32E-F6A27AFF4E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F7EB44-37E6-467A-BB0A-1C654A4E1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AFF207-5E47-4379-A14A-FAC23BE19797}"/>
              </a:ext>
            </a:extLst>
          </p:cNvPr>
          <p:cNvSpPr>
            <a:spLocks noGrp="1"/>
          </p:cNvSpPr>
          <p:nvPr>
            <p:ph type="dt" sz="half" idx="10"/>
          </p:nvPr>
        </p:nvSpPr>
        <p:spPr/>
        <p:txBody>
          <a:bodyPr/>
          <a:lstStyle/>
          <a:p>
            <a:fld id="{E37AF694-D544-46CE-84B7-D0A58599DBE6}" type="datetime1">
              <a:rPr lang="en-GB" smtClean="0"/>
              <a:t>04/04/2023</a:t>
            </a:fld>
            <a:endParaRPr lang="en-GB"/>
          </a:p>
        </p:txBody>
      </p:sp>
      <p:sp>
        <p:nvSpPr>
          <p:cNvPr id="5" name="Footer Placeholder 4">
            <a:extLst>
              <a:ext uri="{FF2B5EF4-FFF2-40B4-BE49-F238E27FC236}">
                <a16:creationId xmlns:a16="http://schemas.microsoft.com/office/drawing/2014/main" id="{542176CD-1F4D-4B7F-AFFB-3A14712575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E4F5C-4F00-406D-9772-A5A86D6B2D55}"/>
              </a:ext>
            </a:extLst>
          </p:cNvPr>
          <p:cNvSpPr>
            <a:spLocks noGrp="1"/>
          </p:cNvSpPr>
          <p:nvPr>
            <p:ph type="sldNum" sz="quarter" idx="12"/>
          </p:nvPr>
        </p:nvSpPr>
        <p:spPr/>
        <p:txBody>
          <a:bodyPr/>
          <a:lstStyle/>
          <a:p>
            <a:fld id="{E68E090F-DC86-4703-8B42-44888C04DF75}" type="slidenum">
              <a:rPr lang="en-GB" smtClean="0"/>
              <a:t>‹#›</a:t>
            </a:fld>
            <a:endParaRPr lang="en-GB"/>
          </a:p>
        </p:txBody>
      </p:sp>
    </p:spTree>
    <p:extLst>
      <p:ext uri="{BB962C8B-B14F-4D97-AF65-F5344CB8AC3E}">
        <p14:creationId xmlns:p14="http://schemas.microsoft.com/office/powerpoint/2010/main" val="12763967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jpe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8585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480652"/>
      </p:ext>
    </p:extLst>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3884056-2881-B340-A7EE-3A166191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a:t>
            </a:r>
            <a:br>
              <a:rPr lang="it-IT"/>
            </a:br>
            <a:r>
              <a:rPr lang="it-IT"/>
              <a:t>dello schema</a:t>
            </a:r>
          </a:p>
        </p:txBody>
      </p:sp>
      <p:sp>
        <p:nvSpPr>
          <p:cNvPr id="3" name="Segnaposto testo 2">
            <a:extLst>
              <a:ext uri="{FF2B5EF4-FFF2-40B4-BE49-F238E27FC236}">
                <a16:creationId xmlns:a16="http://schemas.microsoft.com/office/drawing/2014/main" id="{B36EFCB9-CAE2-4B4D-A878-F3912166C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pic>
        <p:nvPicPr>
          <p:cNvPr id="7" name="Immagine 6">
            <a:extLst>
              <a:ext uri="{FF2B5EF4-FFF2-40B4-BE49-F238E27FC236}">
                <a16:creationId xmlns:a16="http://schemas.microsoft.com/office/drawing/2014/main" id="{59DBF36E-B32B-1141-80D3-8BA553875558}"/>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315311" y="6111014"/>
            <a:ext cx="882870" cy="510503"/>
          </a:xfrm>
          <a:prstGeom prst="rect">
            <a:avLst/>
          </a:prstGeom>
        </p:spPr>
      </p:pic>
    </p:spTree>
    <p:extLst>
      <p:ext uri="{BB962C8B-B14F-4D97-AF65-F5344CB8AC3E}">
        <p14:creationId xmlns:p14="http://schemas.microsoft.com/office/powerpoint/2010/main" val="235531461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4" r:id="rId4"/>
    <p:sldLayoutId id="2147483668" r:id="rId5"/>
    <p:sldLayoutId id="2147483675" r:id="rId6"/>
    <p:sldLayoutId id="2147483669" r:id="rId7"/>
    <p:sldLayoutId id="2147483703" r:id="rId8"/>
    <p:sldLayoutId id="2147483704" r:id="rId9"/>
  </p:sldLayoutIdLst>
  <p:hf sldNum="0" hdr="0" ftr="0" dt="0"/>
  <p:txStyles>
    <p:titleStyle>
      <a:lvl1pPr algn="l" defTabSz="914400" rtl="0" eaLnBrk="1" latinLnBrk="0" hangingPunct="1">
        <a:lnSpc>
          <a:spcPct val="90000"/>
        </a:lnSpc>
        <a:spcBef>
          <a:spcPct val="0"/>
        </a:spcBef>
        <a:buNone/>
        <a:defRPr sz="4000" b="1" kern="1200">
          <a:solidFill>
            <a:srgbClr val="8C9894"/>
          </a:solidFill>
          <a:latin typeface="Time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6" userDrawn="1">
          <p15:clr>
            <a:srgbClr val="F26B43"/>
          </p15:clr>
        </p15:guide>
        <p15:guide id="4" pos="733" userDrawn="1">
          <p15:clr>
            <a:srgbClr val="F26B43"/>
          </p15:clr>
        </p15:guide>
        <p15:guide id="5" orient="horz" pos="595" userDrawn="1">
          <p15:clr>
            <a:srgbClr val="F26B43"/>
          </p15:clr>
        </p15:guide>
        <p15:guide id="6" pos="6992" userDrawn="1">
          <p15:clr>
            <a:srgbClr val="F26B43"/>
          </p15:clr>
        </p15:guide>
        <p15:guide id="7" pos="69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97DFC-9572-4E19-9FED-CFF00C77D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11B4F9-A259-4F23-B1E9-CF663F9D6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F9928-9CBF-4625-9480-DFDA50283F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4AD7F-F722-4731-BA7E-4199EFF7AADE}" type="datetime1">
              <a:rPr lang="en-GB" smtClean="0"/>
              <a:t>04/04/2023</a:t>
            </a:fld>
            <a:endParaRPr lang="en-GB"/>
          </a:p>
        </p:txBody>
      </p:sp>
      <p:sp>
        <p:nvSpPr>
          <p:cNvPr id="5" name="Footer Placeholder 4">
            <a:extLst>
              <a:ext uri="{FF2B5EF4-FFF2-40B4-BE49-F238E27FC236}">
                <a16:creationId xmlns:a16="http://schemas.microsoft.com/office/drawing/2014/main" id="{05B36CDC-92D3-4CCA-A7EC-BD8E2061A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317D99-F1A1-4A8E-B828-5C10329E5B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E090F-DC86-4703-8B42-44888C04DF75}" type="slidenum">
              <a:rPr lang="en-GB" smtClean="0"/>
              <a:t>‹#›</a:t>
            </a:fld>
            <a:endParaRPr lang="en-GB"/>
          </a:p>
        </p:txBody>
      </p:sp>
    </p:spTree>
    <p:extLst>
      <p:ext uri="{BB962C8B-B14F-4D97-AF65-F5344CB8AC3E}">
        <p14:creationId xmlns:p14="http://schemas.microsoft.com/office/powerpoint/2010/main" val="12947271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3884056-2881-B340-A7EE-3A166191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a:t>
            </a:r>
            <a:br>
              <a:rPr lang="it-IT"/>
            </a:br>
            <a:r>
              <a:rPr lang="it-IT"/>
              <a:t>dello schema</a:t>
            </a:r>
          </a:p>
        </p:txBody>
      </p:sp>
      <p:sp>
        <p:nvSpPr>
          <p:cNvPr id="3" name="Segnaposto testo 2">
            <a:extLst>
              <a:ext uri="{FF2B5EF4-FFF2-40B4-BE49-F238E27FC236}">
                <a16:creationId xmlns:a16="http://schemas.microsoft.com/office/drawing/2014/main" id="{B36EFCB9-CAE2-4B4D-A878-F3912166C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pic>
        <p:nvPicPr>
          <p:cNvPr id="7" name="Immagine 6">
            <a:extLst>
              <a:ext uri="{FF2B5EF4-FFF2-40B4-BE49-F238E27FC236}">
                <a16:creationId xmlns:a16="http://schemas.microsoft.com/office/drawing/2014/main" id="{59DBF36E-B32B-1141-80D3-8BA553875558}"/>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15311" y="6111014"/>
            <a:ext cx="882870" cy="510503"/>
          </a:xfrm>
          <a:prstGeom prst="rect">
            <a:avLst/>
          </a:prstGeom>
        </p:spPr>
      </p:pic>
    </p:spTree>
    <p:extLst>
      <p:ext uri="{BB962C8B-B14F-4D97-AF65-F5344CB8AC3E}">
        <p14:creationId xmlns:p14="http://schemas.microsoft.com/office/powerpoint/2010/main" val="8327836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hf sldNum="0" hdr="0" ftr="0" dt="0"/>
  <p:txStyles>
    <p:titleStyle>
      <a:lvl1pPr algn="l" defTabSz="914400" rtl="0" eaLnBrk="1" latinLnBrk="0" hangingPunct="1">
        <a:lnSpc>
          <a:spcPct val="90000"/>
        </a:lnSpc>
        <a:spcBef>
          <a:spcPct val="0"/>
        </a:spcBef>
        <a:buNone/>
        <a:defRPr sz="4000" b="1" kern="1200">
          <a:solidFill>
            <a:srgbClr val="8C9894"/>
          </a:solidFill>
          <a:latin typeface="Time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6">
          <p15:clr>
            <a:srgbClr val="F26B43"/>
          </p15:clr>
        </p15:guide>
        <p15:guide id="4" pos="733">
          <p15:clr>
            <a:srgbClr val="F26B43"/>
          </p15:clr>
        </p15:guide>
        <p15:guide id="5" orient="horz" pos="595">
          <p15:clr>
            <a:srgbClr val="F26B43"/>
          </p15:clr>
        </p15:guide>
        <p15:guide id="6" pos="6992">
          <p15:clr>
            <a:srgbClr val="F26B43"/>
          </p15:clr>
        </p15:guide>
        <p15:guide id="7" pos="697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hyperlink" Target="https://www.open.edu/openlearn/pluginfile.php/3350228/mod_oucontent/oucontent/110491/1562ee14/synej1t5/nc_retopea_2019_vid001_compressed.mp4"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chart" Target="../charts/chart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hyperlink" Target="https://www.open.edu/openlearn/history-the-arts/religious-studies/young-people-and-religion-creative-learning-history/content-section-overview" TargetMode="External"/><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hyperlink" Target="https://www.open.edu/openlearn/history-the-arts/religious-studies/young-people-and-religion-creative-learning-history/content-section-overview" TargetMode="External"/><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hyperlink" Target="https://www.open.edu/openlearn/history-the-arts/religious-studies/young-people-and-religion-creative-learning-history/content-section-overview" TargetMode="External"/><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2.xml"/><Relationship Id="rId7" Type="http://schemas.openxmlformats.org/officeDocument/2006/relationships/diagramLayout" Target="../diagrams/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22.jpeg"/><Relationship Id="rId10" Type="http://schemas.microsoft.com/office/2007/relationships/diagramDrawing" Target="../diagrams/drawing1.xml"/><Relationship Id="rId4" Type="http://schemas.openxmlformats.org/officeDocument/2006/relationships/notesSlide" Target="../notesSlides/notesSlide16.xml"/><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2.xml"/><Relationship Id="rId7" Type="http://schemas.openxmlformats.org/officeDocument/2006/relationships/diagramLayout" Target="../diagrams/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23.jpeg"/><Relationship Id="rId10" Type="http://schemas.microsoft.com/office/2007/relationships/diagramDrawing" Target="../diagrams/drawing2.xml"/><Relationship Id="rId4" Type="http://schemas.openxmlformats.org/officeDocument/2006/relationships/notesSlide" Target="../notesSlides/notesSlide17.xml"/><Relationship Id="rId9"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8" Type="http://schemas.openxmlformats.org/officeDocument/2006/relationships/hyperlink" Target="mailto:Katelin.Teller1@open.ac.uk" TargetMode="External"/><Relationship Id="rId3" Type="http://schemas.openxmlformats.org/officeDocument/2006/relationships/slideLayout" Target="../slideLayouts/slideLayout12.xml"/><Relationship Id="rId7" Type="http://schemas.openxmlformats.org/officeDocument/2006/relationships/hyperlink" Target="mailto:retopea@open.ac.uk"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open.edu/openlearn/history-the-arts/religious-studies/young-people-and-religion-creative-learning-history/content-section-overview" TargetMode="External"/><Relationship Id="rId5" Type="http://schemas.openxmlformats.org/officeDocument/2006/relationships/hyperlink" Target="https://retopea.eu/s/start/page/home" TargetMode="External"/><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retopea.eu/s/en/page/clippings" TargetMode="External"/><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retopea.eu/s/en/page/docutubes" TargetMode="External"/><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hyperlink" Target="https://retopea.eu/s/en/item/14655" TargetMode="Externa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10D2B85-51F1-429F-B91E-7EBF96E9AE73}"/>
              </a:ext>
            </a:extLst>
          </p:cNvPr>
          <p:cNvSpPr>
            <a:spLocks noGrp="1"/>
          </p:cNvSpPr>
          <p:nvPr>
            <p:ph type="title"/>
          </p:nvPr>
        </p:nvSpPr>
        <p:spPr>
          <a:xfrm>
            <a:off x="673749" y="4610244"/>
            <a:ext cx="3649703" cy="1714500"/>
          </a:xfrm>
        </p:spPr>
        <p:txBody>
          <a:bodyPr>
            <a:normAutofit/>
          </a:bodyPr>
          <a:lstStyle/>
          <a:p>
            <a:r>
              <a:rPr lang="en-GB" sz="2800">
                <a:latin typeface="Arial" panose="020B0604020202020204" pitchFamily="34" charset="0"/>
                <a:cs typeface="Arial" panose="020B0604020202020204" pitchFamily="34" charset="0"/>
              </a:rPr>
              <a:t>Research of the Month: The RETOPEA project </a:t>
            </a:r>
            <a:endParaRPr lang="en-GB" sz="28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7DCC68-26A8-4619-9917-9BD778B796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749" y="370320"/>
            <a:ext cx="3716238" cy="4051011"/>
          </a:xfrm>
          <a:prstGeom prst="rect">
            <a:avLst/>
          </a:prstGeom>
        </p:spPr>
      </p:pic>
      <p:pic>
        <p:nvPicPr>
          <p:cNvPr id="7" name="Picture 6" descr="A group of people taking a picture&#10;&#10;Description automatically generated with low confidence">
            <a:extLst>
              <a:ext uri="{FF2B5EF4-FFF2-40B4-BE49-F238E27FC236}">
                <a16:creationId xmlns:a16="http://schemas.microsoft.com/office/drawing/2014/main" id="{6D5DAC55-256B-4064-ABD1-E8DEC1E0DB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
          <a:stretch/>
        </p:blipFill>
        <p:spPr>
          <a:xfrm>
            <a:off x="4719344" y="370320"/>
            <a:ext cx="6798905" cy="4051011"/>
          </a:xfrm>
          <a:prstGeom prst="rect">
            <a:avLst/>
          </a:prstGeom>
        </p:spPr>
      </p:pic>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A5DE2C-D725-409C-8F2C-C8CD1A6AFD7F}"/>
              </a:ext>
            </a:extLst>
          </p:cNvPr>
          <p:cNvSpPr>
            <a:spLocks noGrp="1"/>
          </p:cNvSpPr>
          <p:nvPr>
            <p:ph idx="1"/>
          </p:nvPr>
        </p:nvSpPr>
        <p:spPr>
          <a:xfrm>
            <a:off x="4793019" y="4610244"/>
            <a:ext cx="6725232" cy="1714500"/>
          </a:xfrm>
        </p:spPr>
        <p:txBody>
          <a:bodyPr anchor="ctr">
            <a:normAutofit/>
          </a:bodyPr>
          <a:lstStyle/>
          <a:p>
            <a:pPr marL="0" indent="0">
              <a:buNone/>
            </a:pPr>
            <a:r>
              <a:rPr lang="en-GB" sz="1700">
                <a:hlinkClick r:id="rId7"/>
              </a:rPr>
              <a:t>https://www.open.edu/openlearn/pluginfile.php/3350228/mod_oucontent/oucontent/110491/1562ee14/synej1t5/nc_retopea_2019_vid001_compressed.mp4</a:t>
            </a:r>
            <a:endParaRPr lang="en-GB" sz="1700"/>
          </a:p>
          <a:p>
            <a:pPr marL="0" indent="0">
              <a:buNone/>
            </a:pPr>
            <a:endParaRPr lang="en-GB" sz="1700"/>
          </a:p>
          <a:p>
            <a:endParaRPr lang="en-GB" sz="1700"/>
          </a:p>
          <a:p>
            <a:endParaRPr lang="en-GB" sz="1700"/>
          </a:p>
        </p:txBody>
      </p:sp>
      <p:pic>
        <p:nvPicPr>
          <p:cNvPr id="10" name="Audio 9">
            <a:hlinkClick r:id="" action="ppaction://media"/>
            <a:extLst>
              <a:ext uri="{FF2B5EF4-FFF2-40B4-BE49-F238E27FC236}">
                <a16:creationId xmlns:a16="http://schemas.microsoft.com/office/drawing/2014/main" id="{EE87687C-25C4-A57E-2A17-996B16A33D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34585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2C0C875F-4B3A-486E-BDC2-DDEEBA8C8A08}"/>
              </a:ext>
            </a:extLst>
          </p:cNvPr>
          <p:cNvGraphicFramePr>
            <a:graphicFrameLocks/>
          </p:cNvGraphicFramePr>
          <p:nvPr>
            <p:extLst>
              <p:ext uri="{D42A27DB-BD31-4B8C-83A1-F6EECF244321}">
                <p14:modId xmlns:p14="http://schemas.microsoft.com/office/powerpoint/2010/main" val="2538636950"/>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a:extLst>
              <a:ext uri="{FF2B5EF4-FFF2-40B4-BE49-F238E27FC236}">
                <a16:creationId xmlns:a16="http://schemas.microsoft.com/office/drawing/2014/main" id="{2609BE5A-1E20-17C2-1FC3-CB697515E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60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ext&#10;&#10;Description automatically generated">
            <a:extLst>
              <a:ext uri="{FF2B5EF4-FFF2-40B4-BE49-F238E27FC236}">
                <a16:creationId xmlns:a16="http://schemas.microsoft.com/office/drawing/2014/main" id="{D7396800-5294-69F4-96A3-917DBB0060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4" name="Audio 3">
            <a:hlinkClick r:id="" action="ppaction://media"/>
            <a:extLst>
              <a:ext uri="{FF2B5EF4-FFF2-40B4-BE49-F238E27FC236}">
                <a16:creationId xmlns:a16="http://schemas.microsoft.com/office/drawing/2014/main" id="{28BA1C87-0A10-0523-F2DC-98BB62085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1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A3A7B-EEB2-47EF-9BF2-B7D6682319B9}"/>
              </a:ext>
            </a:extLst>
          </p:cNvPr>
          <p:cNvSpPr>
            <a:spLocks noGrp="1"/>
          </p:cNvSpPr>
          <p:nvPr>
            <p:ph type="title"/>
          </p:nvPr>
        </p:nvSpPr>
        <p:spPr>
          <a:xfrm>
            <a:off x="678942" y="190817"/>
            <a:ext cx="10515600" cy="1325563"/>
          </a:xfrm>
        </p:spPr>
        <p:txBody>
          <a:bodyPr>
            <a:normAutofit/>
          </a:bodyPr>
          <a:lstStyle/>
          <a:p>
            <a:r>
              <a:rPr lang="en-GB" b="1"/>
              <a:t>Conclusions:</a:t>
            </a:r>
          </a:p>
        </p:txBody>
      </p:sp>
      <p:sp>
        <p:nvSpPr>
          <p:cNvPr id="3" name="Content Placeholder 2">
            <a:extLst>
              <a:ext uri="{FF2B5EF4-FFF2-40B4-BE49-F238E27FC236}">
                <a16:creationId xmlns:a16="http://schemas.microsoft.com/office/drawing/2014/main" id="{4498DD46-BF53-40F3-AD32-9DC731065964}"/>
              </a:ext>
            </a:extLst>
          </p:cNvPr>
          <p:cNvSpPr>
            <a:spLocks noGrp="1"/>
          </p:cNvSpPr>
          <p:nvPr>
            <p:ph idx="1"/>
          </p:nvPr>
        </p:nvSpPr>
        <p:spPr>
          <a:xfrm>
            <a:off x="519684" y="1371600"/>
            <a:ext cx="10834116" cy="5166360"/>
          </a:xfrm>
        </p:spPr>
        <p:txBody>
          <a:bodyPr>
            <a:normAutofit lnSpcReduction="10000"/>
          </a:bodyPr>
          <a:lstStyle/>
          <a:p>
            <a:r>
              <a:rPr lang="en-GB" sz="2400"/>
              <a:t>Effectiveness of </a:t>
            </a:r>
            <a:r>
              <a:rPr lang="en-GB" sz="2400" b="1"/>
              <a:t>creative </a:t>
            </a:r>
            <a:r>
              <a:rPr lang="en-GB" sz="2400"/>
              <a:t>approach to </a:t>
            </a:r>
            <a:r>
              <a:rPr lang="en-GB" sz="2400" b="1"/>
              <a:t>learning with history</a:t>
            </a:r>
            <a:r>
              <a:rPr lang="en-GB" sz="2400"/>
              <a:t> and </a:t>
            </a:r>
            <a:r>
              <a:rPr lang="en-GB" sz="2400" b="1"/>
              <a:t>critical thinking about the past and present</a:t>
            </a:r>
          </a:p>
          <a:p>
            <a:r>
              <a:rPr lang="en-GB" sz="2400" b="1"/>
              <a:t>Multisensory, ‘hands on’ approach </a:t>
            </a:r>
            <a:r>
              <a:rPr lang="en-GB" sz="2400"/>
              <a:t>can support deep learning </a:t>
            </a:r>
          </a:p>
          <a:p>
            <a:r>
              <a:rPr lang="en-GB" sz="2400"/>
              <a:t>Value of </a:t>
            </a:r>
            <a:r>
              <a:rPr lang="en-GB" sz="2400" b="1"/>
              <a:t>respectful</a:t>
            </a:r>
            <a:r>
              <a:rPr lang="en-GB" sz="2400"/>
              <a:t>, ‘</a:t>
            </a:r>
            <a:r>
              <a:rPr lang="en-GB" sz="2400" b="1"/>
              <a:t>open minded approach</a:t>
            </a:r>
            <a:r>
              <a:rPr lang="en-GB" sz="2400"/>
              <a:t>’ to discussions with young people about religious toleration and peace, facilitation of a ‘</a:t>
            </a:r>
            <a:r>
              <a:rPr lang="en-GB" sz="2400" b="1"/>
              <a:t>safe space</a:t>
            </a:r>
            <a:r>
              <a:rPr lang="en-GB" sz="2400"/>
              <a:t> </a:t>
            </a:r>
            <a:r>
              <a:rPr lang="en-GB" sz="2400" b="1"/>
              <a:t>to speak out</a:t>
            </a:r>
            <a:r>
              <a:rPr lang="en-GB" sz="2400"/>
              <a:t>’, express their own opinions and share experiences</a:t>
            </a:r>
          </a:p>
          <a:p>
            <a:r>
              <a:rPr lang="en-GB" sz="2400" b="1"/>
              <a:t>Room for exploration </a:t>
            </a:r>
            <a:r>
              <a:rPr lang="en-GB" sz="2400"/>
              <a:t>and creative freedom </a:t>
            </a:r>
          </a:p>
          <a:p>
            <a:r>
              <a:rPr lang="en-GB" sz="2400"/>
              <a:t>Young people expressed desire to learn more about different religious traditions and religious history in their </a:t>
            </a:r>
            <a:r>
              <a:rPr lang="en-GB" sz="2400" b="1"/>
              <a:t>local </a:t>
            </a:r>
            <a:r>
              <a:rPr lang="en-GB" sz="2400"/>
              <a:t>environment</a:t>
            </a:r>
          </a:p>
          <a:p>
            <a:r>
              <a:rPr lang="en-GB" sz="2400" b="1"/>
              <a:t>Process</a:t>
            </a:r>
            <a:r>
              <a:rPr lang="en-GB" sz="2400"/>
              <a:t> of making </a:t>
            </a:r>
            <a:r>
              <a:rPr lang="en-GB" sz="2400" err="1"/>
              <a:t>docutube</a:t>
            </a:r>
            <a:r>
              <a:rPr lang="en-GB" sz="2400"/>
              <a:t> is more important than the end result</a:t>
            </a:r>
          </a:p>
          <a:p>
            <a:r>
              <a:rPr lang="en-GB" sz="2400"/>
              <a:t>Importance of team work, </a:t>
            </a:r>
            <a:r>
              <a:rPr lang="en-GB" sz="2400" b="1"/>
              <a:t>collaboration</a:t>
            </a:r>
            <a:r>
              <a:rPr lang="en-GB" sz="2400"/>
              <a:t>, learning with/from others</a:t>
            </a:r>
          </a:p>
          <a:p>
            <a:r>
              <a:rPr lang="en-GB" sz="2400"/>
              <a:t>Development of a wide range of </a:t>
            </a:r>
            <a:r>
              <a:rPr lang="en-GB" sz="2400" b="1"/>
              <a:t>skills</a:t>
            </a:r>
            <a:r>
              <a:rPr lang="en-GB" sz="2400"/>
              <a:t> (incl. critical thinking, cultural/ historical/ religious literacy, team working, presenting/ public speaking, filmmaking/ editing skills  etc.) </a:t>
            </a:r>
          </a:p>
          <a:p>
            <a:endParaRPr lang="en-GB" sz="1900"/>
          </a:p>
          <a:p>
            <a:endParaRPr lang="en-GB" sz="1900"/>
          </a:p>
          <a:p>
            <a:endParaRPr lang="en-GB" sz="1900"/>
          </a:p>
          <a:p>
            <a:endParaRPr lang="en-GB" sz="1900"/>
          </a:p>
          <a:p>
            <a:endParaRPr lang="en-GB" sz="1900"/>
          </a:p>
          <a:p>
            <a:endParaRPr lang="en-GB" sz="1900"/>
          </a:p>
        </p:txBody>
      </p:sp>
      <p:pic>
        <p:nvPicPr>
          <p:cNvPr id="4" name="Audio 3">
            <a:hlinkClick r:id="" action="ppaction://media"/>
            <a:extLst>
              <a:ext uri="{FF2B5EF4-FFF2-40B4-BE49-F238E27FC236}">
                <a16:creationId xmlns:a16="http://schemas.microsoft.com/office/drawing/2014/main" id="{41882B8E-5614-2645-E7BB-898424AE7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86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9341-89F9-46C3-B190-3F79046948F1}"/>
              </a:ext>
            </a:extLst>
          </p:cNvPr>
          <p:cNvSpPr>
            <a:spLocks noGrp="1"/>
          </p:cNvSpPr>
          <p:nvPr>
            <p:ph type="title"/>
          </p:nvPr>
        </p:nvSpPr>
        <p:spPr>
          <a:xfrm>
            <a:off x="8014996" y="642594"/>
            <a:ext cx="3732244" cy="5174034"/>
          </a:xfrm>
        </p:spPr>
        <p:txBody>
          <a:bodyPr vert="horz" lIns="91440" tIns="45720" rIns="91440" bIns="45720" rtlCol="0">
            <a:normAutofit/>
          </a:bodyPr>
          <a:lstStyle/>
          <a:p>
            <a:r>
              <a:rPr lang="en-US" sz="3600" b="1">
                <a:latin typeface="+mn-lt"/>
              </a:rPr>
              <a:t>Badged Open Course (BOC) for educators</a:t>
            </a:r>
            <a:br>
              <a:rPr lang="en-US" sz="3600" b="1">
                <a:latin typeface="+mn-lt"/>
              </a:rPr>
            </a:br>
            <a:br>
              <a:rPr lang="en-US" sz="3600" b="1">
                <a:latin typeface="+mn-lt"/>
              </a:rPr>
            </a:br>
            <a:r>
              <a:rPr lang="en-GB" sz="3600" i="1" u="sng">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Young people and religion: creative learning with history</a:t>
            </a:r>
            <a:br>
              <a:rPr lang="en-GB" sz="1800">
                <a:effectLst/>
                <a:latin typeface="Calibri" panose="020F0502020204030204" pitchFamily="34" charset="0"/>
                <a:ea typeface="Calibri" panose="020F0502020204030204" pitchFamily="34" charset="0"/>
              </a:rPr>
            </a:br>
            <a:endParaRPr lang="en-US" sz="1800" b="1"/>
          </a:p>
        </p:txBody>
      </p:sp>
      <p:sp>
        <p:nvSpPr>
          <p:cNvPr id="26" name="Rectangle 2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30" name="Rectangle 2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F4163AA-E225-4F9C-BDB3-8B5045E3111E}"/>
              </a:ext>
            </a:extLst>
          </p:cNvPr>
          <p:cNvPicPr>
            <a:picLocks noChangeAspect="1"/>
          </p:cNvPicPr>
          <p:nvPr/>
        </p:nvPicPr>
        <p:blipFill>
          <a:blip r:embed="rId6"/>
          <a:stretch>
            <a:fillRect/>
          </a:stretch>
        </p:blipFill>
        <p:spPr>
          <a:xfrm>
            <a:off x="10863130" y="5644154"/>
            <a:ext cx="1170816" cy="1137835"/>
          </a:xfrm>
          <a:prstGeom prst="rect">
            <a:avLst/>
          </a:prstGeom>
        </p:spPr>
      </p:pic>
      <p:sp>
        <p:nvSpPr>
          <p:cNvPr id="32" name="Rectangle 3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B094F0B-249D-489D-8B72-B92AD72DD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7478" y="6305711"/>
            <a:ext cx="3044697" cy="456704"/>
          </a:xfrm>
          <a:prstGeom prst="rect">
            <a:avLst/>
          </a:prstGeom>
        </p:spPr>
      </p:pic>
      <p:sp>
        <p:nvSpPr>
          <p:cNvPr id="36" name="Rectangle 3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D2AA3AC-9294-4A8F-ABFA-34BAB721AF06}"/>
              </a:ext>
            </a:extLst>
          </p:cNvPr>
          <p:cNvPicPr>
            <a:picLocks noChangeAspect="1"/>
          </p:cNvPicPr>
          <p:nvPr/>
        </p:nvPicPr>
        <p:blipFill>
          <a:blip r:embed="rId8"/>
          <a:stretch>
            <a:fillRect/>
          </a:stretch>
        </p:blipFill>
        <p:spPr>
          <a:xfrm>
            <a:off x="417402" y="-11911"/>
            <a:ext cx="6737542" cy="6875042"/>
          </a:xfrm>
          <a:prstGeom prst="rect">
            <a:avLst/>
          </a:prstGeom>
        </p:spPr>
      </p:pic>
      <p:pic>
        <p:nvPicPr>
          <p:cNvPr id="3" name="Audio 2">
            <a:hlinkClick r:id="" action="ppaction://media"/>
            <a:extLst>
              <a:ext uri="{FF2B5EF4-FFF2-40B4-BE49-F238E27FC236}">
                <a16:creationId xmlns:a16="http://schemas.microsoft.com/office/drawing/2014/main" id="{B5224774-F5E1-C53C-607F-1BC489221C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32564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9341-89F9-46C3-B190-3F79046948F1}"/>
              </a:ext>
            </a:extLst>
          </p:cNvPr>
          <p:cNvSpPr>
            <a:spLocks noGrp="1"/>
          </p:cNvSpPr>
          <p:nvPr>
            <p:ph type="title"/>
          </p:nvPr>
        </p:nvSpPr>
        <p:spPr>
          <a:xfrm>
            <a:off x="8014996" y="642594"/>
            <a:ext cx="3732244" cy="5174034"/>
          </a:xfrm>
        </p:spPr>
        <p:txBody>
          <a:bodyPr vert="horz" lIns="91440" tIns="45720" rIns="91440" bIns="45720" rtlCol="0">
            <a:normAutofit/>
          </a:bodyPr>
          <a:lstStyle/>
          <a:p>
            <a:r>
              <a:rPr lang="en-US" sz="3600" b="1">
                <a:latin typeface="+mn-lt"/>
              </a:rPr>
              <a:t>Badged Open Course (BOC) for educators</a:t>
            </a:r>
            <a:br>
              <a:rPr lang="en-US" sz="3600" b="1">
                <a:latin typeface="+mn-lt"/>
              </a:rPr>
            </a:br>
            <a:br>
              <a:rPr lang="en-US" sz="3600" b="1">
                <a:latin typeface="+mn-lt"/>
              </a:rPr>
            </a:br>
            <a:r>
              <a:rPr lang="en-GB" sz="3600" i="1" u="sng">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Young people and religion: creative learning with history</a:t>
            </a:r>
            <a:br>
              <a:rPr lang="en-GB" sz="1800">
                <a:effectLst/>
                <a:latin typeface="Calibri" panose="020F0502020204030204" pitchFamily="34" charset="0"/>
                <a:ea typeface="Calibri" panose="020F0502020204030204" pitchFamily="34" charset="0"/>
              </a:rPr>
            </a:br>
            <a:endParaRPr lang="en-US" sz="1800" b="1"/>
          </a:p>
        </p:txBody>
      </p:sp>
      <p:sp>
        <p:nvSpPr>
          <p:cNvPr id="26" name="Rectangle 2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30" name="Rectangle 2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F4163AA-E225-4F9C-BDB3-8B5045E3111E}"/>
              </a:ext>
            </a:extLst>
          </p:cNvPr>
          <p:cNvPicPr>
            <a:picLocks noChangeAspect="1"/>
          </p:cNvPicPr>
          <p:nvPr/>
        </p:nvPicPr>
        <p:blipFill>
          <a:blip r:embed="rId6"/>
          <a:stretch>
            <a:fillRect/>
          </a:stretch>
        </p:blipFill>
        <p:spPr>
          <a:xfrm>
            <a:off x="10863130" y="5644154"/>
            <a:ext cx="1170816" cy="1137835"/>
          </a:xfrm>
          <a:prstGeom prst="rect">
            <a:avLst/>
          </a:prstGeom>
        </p:spPr>
      </p:pic>
      <p:sp>
        <p:nvSpPr>
          <p:cNvPr id="32" name="Rectangle 3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B094F0B-249D-489D-8B72-B92AD72DD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7478" y="6305711"/>
            <a:ext cx="3044697" cy="456704"/>
          </a:xfrm>
          <a:prstGeom prst="rect">
            <a:avLst/>
          </a:prstGeom>
        </p:spPr>
      </p:pic>
      <p:sp>
        <p:nvSpPr>
          <p:cNvPr id="36" name="Rectangle 3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A2DDEE3-6F7F-4F77-A1E5-98FEA639A26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382262"/>
            <a:ext cx="7459656" cy="6300000"/>
          </a:xfrm>
          <a:prstGeom prst="rect">
            <a:avLst/>
          </a:prstGeom>
        </p:spPr>
      </p:pic>
      <p:pic>
        <p:nvPicPr>
          <p:cNvPr id="3" name="Audio 2">
            <a:hlinkClick r:id="" action="ppaction://media"/>
            <a:extLst>
              <a:ext uri="{FF2B5EF4-FFF2-40B4-BE49-F238E27FC236}">
                <a16:creationId xmlns:a16="http://schemas.microsoft.com/office/drawing/2014/main" id="{335A8E30-D27B-54AE-10F3-BC0CFE17D3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5761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9341-89F9-46C3-B190-3F79046948F1}"/>
              </a:ext>
            </a:extLst>
          </p:cNvPr>
          <p:cNvSpPr>
            <a:spLocks noGrp="1"/>
          </p:cNvSpPr>
          <p:nvPr>
            <p:ph type="title"/>
          </p:nvPr>
        </p:nvSpPr>
        <p:spPr>
          <a:xfrm>
            <a:off x="8014996" y="642594"/>
            <a:ext cx="3732244" cy="5174034"/>
          </a:xfrm>
        </p:spPr>
        <p:txBody>
          <a:bodyPr vert="horz" lIns="91440" tIns="45720" rIns="91440" bIns="45720" rtlCol="0">
            <a:normAutofit/>
          </a:bodyPr>
          <a:lstStyle/>
          <a:p>
            <a:r>
              <a:rPr lang="en-US" sz="3600" b="1">
                <a:latin typeface="+mn-lt"/>
              </a:rPr>
              <a:t>Badged Open Course (BOC) for educators</a:t>
            </a:r>
            <a:br>
              <a:rPr lang="en-US" sz="3600" b="1">
                <a:latin typeface="+mn-lt"/>
              </a:rPr>
            </a:br>
            <a:br>
              <a:rPr lang="en-US" sz="3600" b="1">
                <a:latin typeface="+mn-lt"/>
              </a:rPr>
            </a:br>
            <a:r>
              <a:rPr lang="en-GB" sz="3600" i="1" u="sng">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Young people and religion: creative learning with history</a:t>
            </a:r>
            <a:br>
              <a:rPr lang="en-GB" sz="1800">
                <a:effectLst/>
                <a:latin typeface="Calibri" panose="020F0502020204030204" pitchFamily="34" charset="0"/>
                <a:ea typeface="Calibri" panose="020F0502020204030204" pitchFamily="34" charset="0"/>
              </a:rPr>
            </a:br>
            <a:endParaRPr lang="en-US" sz="1800" b="1"/>
          </a:p>
        </p:txBody>
      </p:sp>
      <p:sp>
        <p:nvSpPr>
          <p:cNvPr id="26" name="Rectangle 2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30" name="Rectangle 2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F4163AA-E225-4F9C-BDB3-8B5045E3111E}"/>
              </a:ext>
            </a:extLst>
          </p:cNvPr>
          <p:cNvPicPr>
            <a:picLocks noChangeAspect="1"/>
          </p:cNvPicPr>
          <p:nvPr/>
        </p:nvPicPr>
        <p:blipFill>
          <a:blip r:embed="rId6"/>
          <a:stretch>
            <a:fillRect/>
          </a:stretch>
        </p:blipFill>
        <p:spPr>
          <a:xfrm>
            <a:off x="10863130" y="5644154"/>
            <a:ext cx="1170816" cy="1137835"/>
          </a:xfrm>
          <a:prstGeom prst="rect">
            <a:avLst/>
          </a:prstGeom>
        </p:spPr>
      </p:pic>
      <p:sp>
        <p:nvSpPr>
          <p:cNvPr id="32" name="Rectangle 3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B094F0B-249D-489D-8B72-B92AD72DD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7478" y="6305711"/>
            <a:ext cx="3044697" cy="456704"/>
          </a:xfrm>
          <a:prstGeom prst="rect">
            <a:avLst/>
          </a:prstGeom>
        </p:spPr>
      </p:pic>
      <p:sp>
        <p:nvSpPr>
          <p:cNvPr id="36" name="Rectangle 3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841B7B-3F6C-4A3E-96D4-00A03BE059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5493" y="-54091"/>
            <a:ext cx="6588000" cy="6987317"/>
          </a:xfrm>
          <a:prstGeom prst="rect">
            <a:avLst/>
          </a:prstGeom>
        </p:spPr>
      </p:pic>
      <p:pic>
        <p:nvPicPr>
          <p:cNvPr id="3" name="Audio 2">
            <a:hlinkClick r:id="" action="ppaction://media"/>
            <a:extLst>
              <a:ext uri="{FF2B5EF4-FFF2-40B4-BE49-F238E27FC236}">
                <a16:creationId xmlns:a16="http://schemas.microsoft.com/office/drawing/2014/main" id="{000F9968-00FD-D2C0-B4C0-185CBC4F94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6437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9D29B10-6450-8C43-3310-014E6F0FF320}"/>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926AB38-3816-4F63-B9B5-64AD2652FB9A}"/>
              </a:ext>
            </a:extLst>
          </p:cNvPr>
          <p:cNvSpPr>
            <a:spLocks noGrp="1"/>
          </p:cNvSpPr>
          <p:nvPr>
            <p:ph type="title"/>
          </p:nvPr>
        </p:nvSpPr>
        <p:spPr>
          <a:xfrm>
            <a:off x="838200" y="365125"/>
            <a:ext cx="10515600" cy="1325563"/>
          </a:xfrm>
        </p:spPr>
        <p:txBody>
          <a:bodyPr>
            <a:normAutofit/>
          </a:bodyPr>
          <a:lstStyle/>
          <a:p>
            <a:r>
              <a:rPr lang="en-GB">
                <a:solidFill>
                  <a:srgbClr val="FFFFFF"/>
                </a:solidFill>
              </a:rPr>
              <a:t>Future Plans</a:t>
            </a:r>
            <a:br>
              <a:rPr lang="en-GB">
                <a:solidFill>
                  <a:srgbClr val="FFFFFF"/>
                </a:solidFill>
              </a:rPr>
            </a:br>
            <a:r>
              <a:rPr lang="en-GB">
                <a:solidFill>
                  <a:srgbClr val="FFFFFF"/>
                </a:solidFill>
              </a:rPr>
              <a:t>UK  </a:t>
            </a:r>
          </a:p>
        </p:txBody>
      </p:sp>
      <p:graphicFrame>
        <p:nvGraphicFramePr>
          <p:cNvPr id="14" name="Content Placeholder 2">
            <a:extLst>
              <a:ext uri="{FF2B5EF4-FFF2-40B4-BE49-F238E27FC236}">
                <a16:creationId xmlns:a16="http://schemas.microsoft.com/office/drawing/2014/main" id="{3D4D6B5F-D3CA-2EAA-534D-7D6C448218A4}"/>
              </a:ext>
            </a:extLst>
          </p:cNvPr>
          <p:cNvGraphicFramePr>
            <a:graphicFrameLocks noGrp="1"/>
          </p:cNvGraphicFramePr>
          <p:nvPr>
            <p:ph idx="1"/>
            <p:extLst>
              <p:ext uri="{D42A27DB-BD31-4B8C-83A1-F6EECF244321}">
                <p14:modId xmlns:p14="http://schemas.microsoft.com/office/powerpoint/2010/main" val="23996403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D96F21AC-98AC-A86E-D25D-61D431F82A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655071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48F090-EC71-DD84-51EC-FAB30408C855}"/>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8E8C1BE-2756-DEBD-82BB-C624FFB4C028}"/>
              </a:ext>
            </a:extLst>
          </p:cNvPr>
          <p:cNvSpPr>
            <a:spLocks noGrp="1"/>
          </p:cNvSpPr>
          <p:nvPr>
            <p:ph type="title"/>
          </p:nvPr>
        </p:nvSpPr>
        <p:spPr>
          <a:xfrm>
            <a:off x="838200" y="365125"/>
            <a:ext cx="10515600" cy="1325563"/>
          </a:xfrm>
        </p:spPr>
        <p:txBody>
          <a:bodyPr>
            <a:normAutofit/>
          </a:bodyPr>
          <a:lstStyle/>
          <a:p>
            <a:r>
              <a:rPr lang="en-GB">
                <a:solidFill>
                  <a:srgbClr val="FFFFFF"/>
                </a:solidFill>
              </a:rPr>
              <a:t>Future Plans: International </a:t>
            </a:r>
          </a:p>
        </p:txBody>
      </p:sp>
      <p:graphicFrame>
        <p:nvGraphicFramePr>
          <p:cNvPr id="5" name="Content Placeholder 2">
            <a:extLst>
              <a:ext uri="{FF2B5EF4-FFF2-40B4-BE49-F238E27FC236}">
                <a16:creationId xmlns:a16="http://schemas.microsoft.com/office/drawing/2014/main" id="{415E2CA2-0D1F-1B75-652E-577EBD901BF4}"/>
              </a:ext>
            </a:extLst>
          </p:cNvPr>
          <p:cNvGraphicFramePr>
            <a:graphicFrameLocks noGrp="1"/>
          </p:cNvGraphicFramePr>
          <p:nvPr>
            <p:ph idx="1"/>
            <p:extLst>
              <p:ext uri="{D42A27DB-BD31-4B8C-83A1-F6EECF244321}">
                <p14:modId xmlns:p14="http://schemas.microsoft.com/office/powerpoint/2010/main" val="1207496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E5321264-3A05-52AA-3400-2B222F8C55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90075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8C4A6-58BA-0EF3-81D4-189BCE1BB745}"/>
              </a:ext>
            </a:extLst>
          </p:cNvPr>
          <p:cNvSpPr>
            <a:spLocks noGrp="1"/>
          </p:cNvSpPr>
          <p:nvPr>
            <p:ph type="title"/>
          </p:nvPr>
        </p:nvSpPr>
        <p:spPr>
          <a:xfrm>
            <a:off x="686834" y="1153572"/>
            <a:ext cx="3200400" cy="4461163"/>
          </a:xfrm>
        </p:spPr>
        <p:txBody>
          <a:bodyPr>
            <a:normAutofit/>
          </a:bodyPr>
          <a:lstStyle/>
          <a:p>
            <a:r>
              <a:rPr lang="en-GB">
                <a:solidFill>
                  <a:srgbClr val="FFFFFF"/>
                </a:solidFill>
              </a:rPr>
              <a:t>Further Information and Contacts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17D4AF-9B60-6B04-6FD2-0AB99A705B2E}"/>
              </a:ext>
            </a:extLst>
          </p:cNvPr>
          <p:cNvSpPr>
            <a:spLocks noGrp="1"/>
          </p:cNvSpPr>
          <p:nvPr>
            <p:ph idx="1"/>
          </p:nvPr>
        </p:nvSpPr>
        <p:spPr>
          <a:xfrm>
            <a:off x="4447308" y="591344"/>
            <a:ext cx="6906491" cy="5585619"/>
          </a:xfrm>
        </p:spPr>
        <p:txBody>
          <a:bodyPr anchor="ctr">
            <a:normAutofit/>
          </a:bodyPr>
          <a:lstStyle/>
          <a:p>
            <a:pPr marL="0" indent="0">
              <a:buNone/>
            </a:pPr>
            <a:r>
              <a:rPr lang="en-GB" dirty="0">
                <a:hlinkClick r:id="rId5"/>
              </a:rPr>
              <a:t>RETOPEA home page: https://retopea.eu/s/start/page/home</a:t>
            </a:r>
            <a:endParaRPr lang="en-GB" dirty="0"/>
          </a:p>
          <a:p>
            <a:pPr marL="0" indent="0">
              <a:buNone/>
            </a:pPr>
            <a:r>
              <a:rPr lang="en-GB" u="sng" dirty="0">
                <a:ea typeface="Calibri" panose="020F0502020204030204" pitchFamily="34" charset="0"/>
                <a:hlinkClick r:id="rId6">
                  <a:extLst>
                    <a:ext uri="{A12FA001-AC4F-418D-AE19-62706E023703}">
                      <ahyp:hlinkClr xmlns:ahyp="http://schemas.microsoft.com/office/drawing/2018/hyperlinkcolor" val="tx"/>
                    </a:ext>
                  </a:extLst>
                </a:hlinkClick>
              </a:rPr>
              <a:t>Open Learn Course: </a:t>
            </a:r>
            <a:r>
              <a:rPr lang="en-GB" u="sng" dirty="0">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Young people and religion: creative learning with history</a:t>
            </a:r>
            <a:br>
              <a:rPr lang="en-GB" dirty="0">
                <a:effectLst/>
                <a:latin typeface="Calibri" panose="020F0502020204030204" pitchFamily="34" charset="0"/>
                <a:ea typeface="Calibri" panose="020F0502020204030204" pitchFamily="34" charset="0"/>
              </a:rPr>
            </a:br>
            <a:endParaRPr lang="en-GB" dirty="0">
              <a:effectLst/>
              <a:latin typeface="Calibri" panose="020F0502020204030204" pitchFamily="34" charset="0"/>
              <a:ea typeface="Calibri" panose="020F0502020204030204" pitchFamily="34" charset="0"/>
            </a:endParaRPr>
          </a:p>
          <a:p>
            <a:pPr marL="0" indent="0">
              <a:buNone/>
            </a:pPr>
            <a:r>
              <a:rPr lang="en-GB" dirty="0">
                <a:latin typeface="Calibri" panose="020F0502020204030204" pitchFamily="34" charset="0"/>
              </a:rPr>
              <a:t>The Open University RETOPEA Team: </a:t>
            </a:r>
            <a:br>
              <a:rPr lang="en-GB" dirty="0">
                <a:latin typeface="Calibri" panose="020F0502020204030204" pitchFamily="34" charset="0"/>
              </a:rPr>
            </a:br>
            <a:r>
              <a:rPr lang="en-GB" dirty="0">
                <a:latin typeface="Calibri" panose="020F0502020204030204" pitchFamily="34" charset="0"/>
              </a:rPr>
              <a:t>John Maiden, Stefanie Sinclair, Katelin Teller, John Wolffe </a:t>
            </a:r>
            <a:br>
              <a:rPr lang="en-GB" dirty="0">
                <a:latin typeface="Calibri" panose="020F0502020204030204" pitchFamily="34" charset="0"/>
              </a:rPr>
            </a:br>
            <a:r>
              <a:rPr lang="en-GB" dirty="0">
                <a:latin typeface="Calibri" panose="020F0502020204030204" pitchFamily="34" charset="0"/>
                <a:hlinkClick r:id="rId7"/>
              </a:rPr>
              <a:t>retopea@open.ac.uk</a:t>
            </a:r>
            <a:r>
              <a:rPr lang="en-GB" dirty="0">
                <a:latin typeface="Calibri" panose="020F0502020204030204" pitchFamily="34" charset="0"/>
              </a:rPr>
              <a:t> and/or </a:t>
            </a:r>
            <a:r>
              <a:rPr lang="en-GB" dirty="0">
                <a:latin typeface="Calibri" panose="020F0502020204030204" pitchFamily="34" charset="0"/>
                <a:hlinkClick r:id="rId8"/>
              </a:rPr>
              <a:t>Katelin.Teller1@open.ac.uk</a:t>
            </a:r>
            <a:br>
              <a:rPr lang="en-GB" dirty="0">
                <a:latin typeface="Calibri" panose="020F0502020204030204" pitchFamily="34" charset="0"/>
              </a:rPr>
            </a:br>
            <a:endParaRPr lang="en-GB" dirty="0">
              <a:latin typeface="Calibri" panose="020F0502020204030204" pitchFamily="34" charset="0"/>
            </a:endParaRPr>
          </a:p>
          <a:p>
            <a:pPr marL="0" indent="0">
              <a:buNone/>
            </a:pPr>
            <a:endParaRPr lang="en-GB" dirty="0">
              <a:latin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8E4F6448-FC99-DD9E-7F7E-964DF6BC98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91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824EBD-2923-44C2-8B49-073935AF94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484251"/>
            <a:ext cx="1040130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BE8844-5C56-400F-8809-83887F37E36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5"/>
            <a:ext cx="3168000" cy="3136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0E84B4-F73E-4B0F-AEFC-2EE7358F6F53}"/>
              </a:ext>
            </a:extLst>
          </p:cNvPr>
          <p:cNvSpPr txBox="1"/>
          <p:nvPr/>
        </p:nvSpPr>
        <p:spPr>
          <a:xfrm>
            <a:off x="3371588" y="2000250"/>
            <a:ext cx="6651320" cy="2585323"/>
          </a:xfrm>
          <a:prstGeom prst="rect">
            <a:avLst/>
          </a:prstGeom>
          <a:noFill/>
        </p:spPr>
        <p:txBody>
          <a:bodyPr wrap="square" rtlCol="0">
            <a:spAutoFit/>
          </a:bodyPr>
          <a:lstStyle/>
          <a:p>
            <a:r>
              <a:rPr lang="en-GB" sz="2400" b="1"/>
              <a:t>RELIGIOUS TOLERATION AND PEACE </a:t>
            </a:r>
          </a:p>
          <a:p>
            <a:pPr marL="285750" indent="-285750">
              <a:buFontTx/>
              <a:buChar char="-"/>
            </a:pPr>
            <a:r>
              <a:rPr lang="en-GB" sz="2400" b="1"/>
              <a:t>Four year project 2018-22</a:t>
            </a:r>
          </a:p>
          <a:p>
            <a:pPr marL="285750" indent="-285750">
              <a:buFontTx/>
              <a:buChar char="-"/>
            </a:pPr>
            <a:r>
              <a:rPr lang="en-GB" sz="2400" b="1"/>
              <a:t>Linking past and present </a:t>
            </a:r>
          </a:p>
          <a:p>
            <a:pPr marL="285750" indent="-285750">
              <a:buFontTx/>
              <a:buChar char="-"/>
            </a:pPr>
            <a:r>
              <a:rPr lang="en-GB" sz="2400" b="1"/>
              <a:t>Partners in Belgium, Estonia, Finland, Germany, North Macedonia, Poland, Spain</a:t>
            </a:r>
          </a:p>
          <a:p>
            <a:pPr marL="285750" indent="-285750">
              <a:buFontTx/>
              <a:buChar char="-"/>
            </a:pPr>
            <a:r>
              <a:rPr lang="en-GB" sz="2400" b="1"/>
              <a:t>Open University UK lead</a:t>
            </a:r>
          </a:p>
          <a:p>
            <a:endParaRPr lang="en-GB" b="1"/>
          </a:p>
        </p:txBody>
      </p:sp>
      <p:pic>
        <p:nvPicPr>
          <p:cNvPr id="1030" name="Picture 6" descr="Open University">
            <a:extLst>
              <a:ext uri="{FF2B5EF4-FFF2-40B4-BE49-F238E27FC236}">
                <a16:creationId xmlns:a16="http://schemas.microsoft.com/office/drawing/2014/main" id="{D3D8B756-C3D8-4F85-82B4-EAB2E907A18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56110" y="425297"/>
            <a:ext cx="2880986" cy="278968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96BF812-AEDD-AE9D-49AE-38C48A0662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54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AADE3-4C18-6BD1-6FD2-199422E970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86"/>
          <a:stretch/>
        </p:blipFill>
        <p:spPr>
          <a:xfrm>
            <a:off x="-512619" y="375164"/>
            <a:ext cx="11982269" cy="6247309"/>
          </a:xfrm>
          <a:prstGeom prst="rect">
            <a:avLst/>
          </a:prstGeom>
        </p:spPr>
      </p:pic>
      <p:sp>
        <p:nvSpPr>
          <p:cNvPr id="2" name="TextBox 1">
            <a:extLst>
              <a:ext uri="{FF2B5EF4-FFF2-40B4-BE49-F238E27FC236}">
                <a16:creationId xmlns:a16="http://schemas.microsoft.com/office/drawing/2014/main" id="{CB465E39-09BB-BC40-E8EB-36592761155B}"/>
              </a:ext>
            </a:extLst>
          </p:cNvPr>
          <p:cNvSpPr txBox="1"/>
          <p:nvPr/>
        </p:nvSpPr>
        <p:spPr>
          <a:xfrm>
            <a:off x="722350" y="2645923"/>
            <a:ext cx="2069488" cy="3970318"/>
          </a:xfrm>
          <a:prstGeom prst="rect">
            <a:avLst/>
          </a:prstGeom>
          <a:noFill/>
        </p:spPr>
        <p:txBody>
          <a:bodyPr wrap="square" rtlCol="0">
            <a:spAutoFit/>
          </a:bodyPr>
          <a:lstStyle/>
          <a:p>
            <a:r>
              <a:rPr lang="en-GB" sz="2800" dirty="0"/>
              <a:t>RETOPEA</a:t>
            </a:r>
            <a:br>
              <a:rPr lang="en-GB" sz="2800" dirty="0"/>
            </a:br>
            <a:r>
              <a:rPr lang="en-GB" sz="2800" dirty="0"/>
              <a:t>‘Clippings’</a:t>
            </a:r>
            <a:br>
              <a:rPr lang="en-GB" sz="2800" dirty="0"/>
            </a:br>
            <a:r>
              <a:rPr lang="en-GB" sz="2800" dirty="0"/>
              <a:t>Collection</a:t>
            </a:r>
          </a:p>
          <a:p>
            <a:endParaRPr lang="en-GB" sz="2800" dirty="0"/>
          </a:p>
          <a:p>
            <a:r>
              <a:rPr lang="en-GB" sz="2800" dirty="0">
                <a:hlinkClick r:id="rId6"/>
              </a:rPr>
              <a:t>https://retopea.eu/s/en/page/clippings</a:t>
            </a:r>
            <a:endParaRPr lang="en-GB" sz="2800" dirty="0"/>
          </a:p>
          <a:p>
            <a:endParaRPr lang="en-GB" sz="2800" dirty="0"/>
          </a:p>
        </p:txBody>
      </p:sp>
      <p:pic>
        <p:nvPicPr>
          <p:cNvPr id="5" name="Audio 4">
            <a:hlinkClick r:id="" action="ppaction://media"/>
            <a:extLst>
              <a:ext uri="{FF2B5EF4-FFF2-40B4-BE49-F238E27FC236}">
                <a16:creationId xmlns:a16="http://schemas.microsoft.com/office/drawing/2014/main" id="{42FEAA05-A646-9C31-2083-D56E55ADDA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74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A088FC-06D7-28C1-B3A7-EAAC8811E153}"/>
              </a:ext>
            </a:extLst>
          </p:cNvPr>
          <p:cNvSpPr txBox="1"/>
          <p:nvPr/>
        </p:nvSpPr>
        <p:spPr>
          <a:xfrm>
            <a:off x="10280073" y="2161309"/>
            <a:ext cx="1731818" cy="646331"/>
          </a:xfrm>
          <a:prstGeom prst="rect">
            <a:avLst/>
          </a:prstGeom>
          <a:noFill/>
        </p:spPr>
        <p:txBody>
          <a:bodyPr wrap="square" rtlCol="0">
            <a:spAutoFit/>
          </a:bodyPr>
          <a:lstStyle/>
          <a:p>
            <a:r>
              <a:rPr lang="en-GB"/>
              <a:t>Confederation of Warsaw 1573</a:t>
            </a:r>
          </a:p>
        </p:txBody>
      </p:sp>
      <p:pic>
        <p:nvPicPr>
          <p:cNvPr id="4" name="Picture 3">
            <a:extLst>
              <a:ext uri="{FF2B5EF4-FFF2-40B4-BE49-F238E27FC236}">
                <a16:creationId xmlns:a16="http://schemas.microsoft.com/office/drawing/2014/main" id="{030A51DD-2139-E4A7-1AEE-266AE9159E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46306"/>
            <a:ext cx="10019489" cy="5690681"/>
          </a:xfrm>
          <a:prstGeom prst="rect">
            <a:avLst/>
          </a:prstGeom>
        </p:spPr>
      </p:pic>
      <p:pic>
        <p:nvPicPr>
          <p:cNvPr id="6" name="Audio 5">
            <a:hlinkClick r:id="" action="ppaction://media"/>
            <a:extLst>
              <a:ext uri="{FF2B5EF4-FFF2-40B4-BE49-F238E27FC236}">
                <a16:creationId xmlns:a16="http://schemas.microsoft.com/office/drawing/2014/main" id="{91D881FA-6967-233A-BCF1-36775F1B2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3520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picture containing text, computer, indoor, computer&#10;&#10;Description automatically generated">
            <a:extLst>
              <a:ext uri="{FF2B5EF4-FFF2-40B4-BE49-F238E27FC236}">
                <a16:creationId xmlns:a16="http://schemas.microsoft.com/office/drawing/2014/main" id="{6FE2C2CF-39FD-F28F-9FE9-AC335E3D6C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4" name="Audio 3">
            <a:hlinkClick r:id="" action="ppaction://media"/>
            <a:extLst>
              <a:ext uri="{FF2B5EF4-FFF2-40B4-BE49-F238E27FC236}">
                <a16:creationId xmlns:a16="http://schemas.microsoft.com/office/drawing/2014/main" id="{7EB6289A-D740-3589-3B8B-76989844A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03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different&#10;&#10;Description automatically generated">
            <a:extLst>
              <a:ext uri="{FF2B5EF4-FFF2-40B4-BE49-F238E27FC236}">
                <a16:creationId xmlns:a16="http://schemas.microsoft.com/office/drawing/2014/main" id="{6063F170-EE6E-84F0-7C32-0133ADC8CE48}"/>
              </a:ext>
            </a:extLst>
          </p:cNvPr>
          <p:cNvPicPr>
            <a:picLocks noChangeAspect="1"/>
          </p:cNvPicPr>
          <p:nvPr/>
        </p:nvPicPr>
        <p:blipFill>
          <a:blip r:embed="rId5"/>
          <a:stretch>
            <a:fillRect/>
          </a:stretch>
        </p:blipFill>
        <p:spPr>
          <a:xfrm>
            <a:off x="0" y="-133314"/>
            <a:ext cx="12361651" cy="6991314"/>
          </a:xfrm>
          <a:prstGeom prst="rect">
            <a:avLst/>
          </a:prstGeom>
        </p:spPr>
      </p:pic>
      <p:pic>
        <p:nvPicPr>
          <p:cNvPr id="5" name="Audio 4">
            <a:hlinkClick r:id="" action="ppaction://media"/>
            <a:extLst>
              <a:ext uri="{FF2B5EF4-FFF2-40B4-BE49-F238E27FC236}">
                <a16:creationId xmlns:a16="http://schemas.microsoft.com/office/drawing/2014/main" id="{32F73972-4134-B466-A2B4-04BE316096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603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D2B85-51F1-429F-B91E-7EBF96E9AE73}"/>
              </a:ext>
            </a:extLst>
          </p:cNvPr>
          <p:cNvSpPr>
            <a:spLocks noGrp="1"/>
          </p:cNvSpPr>
          <p:nvPr>
            <p:ph type="title"/>
          </p:nvPr>
        </p:nvSpPr>
        <p:spPr>
          <a:xfrm>
            <a:off x="457201" y="412454"/>
            <a:ext cx="2381250" cy="2101850"/>
          </a:xfrm>
        </p:spPr>
        <p:txBody>
          <a:bodyPr>
            <a:normAutofit/>
          </a:bodyPr>
          <a:lstStyle/>
          <a:p>
            <a:r>
              <a:rPr lang="en-GB" sz="2800">
                <a:latin typeface="Arial"/>
                <a:cs typeface="Arial"/>
              </a:rPr>
              <a:t> </a:t>
            </a:r>
            <a:r>
              <a:rPr lang="en-GB" sz="2800" b="1" err="1">
                <a:latin typeface="Arial"/>
                <a:cs typeface="Arial"/>
              </a:rPr>
              <a:t>Docutube</a:t>
            </a:r>
            <a:r>
              <a:rPr lang="en-GB" sz="2800" err="1">
                <a:latin typeface="Arial"/>
                <a:cs typeface="Arial"/>
              </a:rPr>
              <a:t>s</a:t>
            </a:r>
            <a:r>
              <a:rPr lang="en-GB" sz="2800">
                <a:latin typeface="Arial"/>
                <a:cs typeface="Arial"/>
              </a:rPr>
              <a:t> </a:t>
            </a:r>
            <a:endParaRPr lang="en-GB" sz="2800" b="1">
              <a:latin typeface="Arial"/>
              <a:cs typeface="Arial"/>
            </a:endParaRPr>
          </a:p>
        </p:txBody>
      </p:sp>
      <p:sp>
        <p:nvSpPr>
          <p:cNvPr id="22" name="Rectangle 2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FA5DE2C-D725-409C-8F2C-C8CD1A6AFD7F}"/>
              </a:ext>
            </a:extLst>
          </p:cNvPr>
          <p:cNvSpPr>
            <a:spLocks noGrp="1"/>
          </p:cNvSpPr>
          <p:nvPr>
            <p:ph idx="1"/>
          </p:nvPr>
        </p:nvSpPr>
        <p:spPr>
          <a:xfrm>
            <a:off x="3157538" y="412454"/>
            <a:ext cx="3243262" cy="2101850"/>
          </a:xfrm>
        </p:spPr>
        <p:txBody>
          <a:bodyPr anchor="ctr">
            <a:normAutofit/>
          </a:bodyPr>
          <a:lstStyle/>
          <a:p>
            <a:pPr marL="0" indent="0">
              <a:buNone/>
            </a:pPr>
            <a:br>
              <a:rPr lang="en-GB" sz="1700">
                <a:cs typeface="Times"/>
                <a:hlinkClick r:id="rId5"/>
              </a:rPr>
            </a:br>
            <a:r>
              <a:rPr lang="en-GB" sz="1700" u="sng">
                <a:cs typeface="Times"/>
                <a:hlinkClick r:id="rId5"/>
              </a:rPr>
              <a:t>Religious Tolerance in School </a:t>
            </a:r>
            <a:r>
              <a:rPr lang="en-GB" sz="1700">
                <a:cs typeface="Times"/>
                <a:hlinkClick r:id="rId5"/>
              </a:rPr>
              <a:t>https://retopea.eu/s/en/item/14655</a:t>
            </a:r>
            <a:endParaRPr lang="en-GB" sz="1700">
              <a:cs typeface="Times"/>
            </a:endParaRPr>
          </a:p>
          <a:p>
            <a:pPr marL="0" indent="0">
              <a:buNone/>
            </a:pPr>
            <a:endParaRPr lang="en-GB" sz="1700"/>
          </a:p>
          <a:p>
            <a:endParaRPr lang="en-GB" sz="1700"/>
          </a:p>
          <a:p>
            <a:endParaRPr lang="en-GB" sz="1700"/>
          </a:p>
        </p:txBody>
      </p:sp>
      <p:pic>
        <p:nvPicPr>
          <p:cNvPr id="7" name="Picture 6" descr="A group of people taking a picture&#10;&#10;Description automatically generated with low confidence">
            <a:extLst>
              <a:ext uri="{FF2B5EF4-FFF2-40B4-BE49-F238E27FC236}">
                <a16:creationId xmlns:a16="http://schemas.microsoft.com/office/drawing/2014/main" id="{6D5DAC55-256B-4064-ABD1-E8DEC1E0DB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20" y="2959630"/>
            <a:ext cx="6400781" cy="3898370"/>
          </a:xfrm>
          <a:prstGeom prst="rect">
            <a:avLst/>
          </a:prstGeom>
        </p:spPr>
      </p:pic>
      <p:pic>
        <p:nvPicPr>
          <p:cNvPr id="4" name="Picture 3">
            <a:extLst>
              <a:ext uri="{FF2B5EF4-FFF2-40B4-BE49-F238E27FC236}">
                <a16:creationId xmlns:a16="http://schemas.microsoft.com/office/drawing/2014/main" id="{947DCC68-26A8-4619-9917-9BD778B796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91299" y="1"/>
            <a:ext cx="5600701" cy="6857999"/>
          </a:xfrm>
          <a:prstGeom prst="rect">
            <a:avLst/>
          </a:prstGeom>
        </p:spPr>
      </p:pic>
      <p:sp>
        <p:nvSpPr>
          <p:cNvPr id="5" name="TextBox 4">
            <a:extLst>
              <a:ext uri="{FF2B5EF4-FFF2-40B4-BE49-F238E27FC236}">
                <a16:creationId xmlns:a16="http://schemas.microsoft.com/office/drawing/2014/main" id="{0A89B20A-D33F-E69A-7612-FBC179B32306}"/>
              </a:ext>
            </a:extLst>
          </p:cNvPr>
          <p:cNvSpPr txBox="1"/>
          <p:nvPr/>
        </p:nvSpPr>
        <p:spPr>
          <a:xfrm>
            <a:off x="3157538" y="1056953"/>
            <a:ext cx="25030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hlinkClick r:id="rId8"/>
            </a:endParaRPr>
          </a:p>
          <a:p>
            <a:endParaRPr lang="en-US">
              <a:ea typeface="+mn-lt"/>
              <a:cs typeface="+mn-lt"/>
              <a:hlinkClick r:id="rId8"/>
            </a:endParaRPr>
          </a:p>
          <a:p>
            <a:r>
              <a:rPr lang="en-US" sz="1700">
                <a:latin typeface="Times" panose="02020603050405020304" pitchFamily="18" charset="0"/>
                <a:ea typeface="+mn-lt"/>
                <a:cs typeface="Times" panose="02020603050405020304" pitchFamily="18" charset="0"/>
                <a:hlinkClick r:id="rId8"/>
              </a:rPr>
              <a:t>https://retopea.eu/s/en/page/docutubes</a:t>
            </a:r>
            <a:r>
              <a:rPr lang="en-US" sz="1700">
                <a:latin typeface="Times" panose="02020603050405020304" pitchFamily="18" charset="0"/>
                <a:ea typeface="+mn-lt"/>
                <a:cs typeface="Times" panose="02020603050405020304" pitchFamily="18" charset="0"/>
              </a:rPr>
              <a:t> </a:t>
            </a:r>
            <a:endParaRPr lang="en-US" sz="1700">
              <a:latin typeface="Times" panose="02020603050405020304" pitchFamily="18" charset="0"/>
              <a:cs typeface="Times" panose="02020603050405020304" pitchFamily="18" charset="0"/>
            </a:endParaRPr>
          </a:p>
        </p:txBody>
      </p:sp>
      <p:pic>
        <p:nvPicPr>
          <p:cNvPr id="8" name="Audio 7">
            <a:hlinkClick r:id="" action="ppaction://media"/>
            <a:extLst>
              <a:ext uri="{FF2B5EF4-FFF2-40B4-BE49-F238E27FC236}">
                <a16:creationId xmlns:a16="http://schemas.microsoft.com/office/drawing/2014/main" id="{DDC7EAF2-AD88-A4D0-5B34-3ABE1668E4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61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4A17F9-4B37-433C-AC01-2FEFB24D4864}"/>
              </a:ext>
            </a:extLst>
          </p:cNvPr>
          <p:cNvSpPr>
            <a:spLocks noGrp="1"/>
          </p:cNvSpPr>
          <p:nvPr>
            <p:ph type="ctrTitle"/>
          </p:nvPr>
        </p:nvSpPr>
        <p:spPr>
          <a:xfrm>
            <a:off x="2662311" y="2082018"/>
            <a:ext cx="7080738" cy="3974124"/>
          </a:xfrm>
        </p:spPr>
        <p:txBody>
          <a:bodyPr vert="horz" lIns="91440" tIns="45720" rIns="91440" bIns="45720" rtlCol="0" anchor="ctr">
            <a:normAutofit fontScale="90000"/>
          </a:bodyPr>
          <a:lstStyle/>
          <a:p>
            <a:r>
              <a:rPr lang="en-US" sz="3100" b="1">
                <a:solidFill>
                  <a:schemeClr val="bg1">
                    <a:lumMod val="95000"/>
                    <a:lumOff val="5000"/>
                  </a:schemeClr>
                </a:solidFill>
              </a:rPr>
              <a:t>Total of 97 young people (aged 12-18) took part in </a:t>
            </a:r>
            <a:r>
              <a:rPr lang="en-US" sz="3100" b="1" err="1">
                <a:solidFill>
                  <a:schemeClr val="bg1">
                    <a:lumMod val="95000"/>
                    <a:lumOff val="5000"/>
                  </a:schemeClr>
                </a:solidFill>
              </a:rPr>
              <a:t>Docutube</a:t>
            </a:r>
            <a:r>
              <a:rPr lang="en-US" sz="3100" b="1">
                <a:solidFill>
                  <a:schemeClr val="bg1">
                    <a:lumMod val="95000"/>
                    <a:lumOff val="5000"/>
                  </a:schemeClr>
                </a:solidFill>
              </a:rPr>
              <a:t> pilot workshops in 2020-22</a:t>
            </a:r>
            <a:br>
              <a:rPr lang="en-US" sz="3100" b="1">
                <a:solidFill>
                  <a:schemeClr val="bg1">
                    <a:lumMod val="95000"/>
                    <a:lumOff val="5000"/>
                  </a:schemeClr>
                </a:solidFill>
              </a:rPr>
            </a:br>
            <a:br>
              <a:rPr lang="en-US" sz="3100" b="1">
                <a:solidFill>
                  <a:schemeClr val="bg1">
                    <a:lumMod val="95000"/>
                    <a:lumOff val="5000"/>
                  </a:schemeClr>
                </a:solidFill>
              </a:rPr>
            </a:br>
            <a:r>
              <a:rPr lang="en-US" sz="3100" b="1">
                <a:solidFill>
                  <a:schemeClr val="bg1">
                    <a:lumMod val="95000"/>
                    <a:lumOff val="5000"/>
                  </a:schemeClr>
                </a:solidFill>
              </a:rPr>
              <a:t>Evaluation through small group interviews as well as teachers’/ researchers’ observation reports </a:t>
            </a:r>
            <a:br>
              <a:rPr lang="en-US" sz="3100" b="1">
                <a:solidFill>
                  <a:schemeClr val="bg1">
                    <a:lumMod val="95000"/>
                    <a:lumOff val="5000"/>
                  </a:schemeClr>
                </a:solidFill>
              </a:rPr>
            </a:br>
            <a:br>
              <a:rPr lang="en-US" sz="3100" b="1">
                <a:solidFill>
                  <a:schemeClr val="bg1">
                    <a:lumMod val="95000"/>
                    <a:lumOff val="5000"/>
                  </a:schemeClr>
                </a:solidFill>
              </a:rPr>
            </a:br>
            <a:r>
              <a:rPr lang="en-US" sz="3100" b="1">
                <a:solidFill>
                  <a:schemeClr val="bg1">
                    <a:lumMod val="95000"/>
                    <a:lumOff val="5000"/>
                  </a:schemeClr>
                </a:solidFill>
              </a:rPr>
              <a:t>A total of 65 students who took part in </a:t>
            </a:r>
            <a:r>
              <a:rPr lang="en-US" sz="3100" b="1" err="1">
                <a:solidFill>
                  <a:schemeClr val="bg1">
                    <a:lumMod val="95000"/>
                    <a:lumOff val="5000"/>
                  </a:schemeClr>
                </a:solidFill>
              </a:rPr>
              <a:t>Docutube</a:t>
            </a:r>
            <a:r>
              <a:rPr lang="en-US" sz="3100" b="1">
                <a:solidFill>
                  <a:schemeClr val="bg1">
                    <a:lumMod val="95000"/>
                    <a:lumOff val="5000"/>
                  </a:schemeClr>
                </a:solidFill>
              </a:rPr>
              <a:t> pilot workshops in Tampere, Warsaw, Tartu, </a:t>
            </a:r>
            <a:br>
              <a:rPr lang="en-US" sz="3100" b="1">
                <a:solidFill>
                  <a:schemeClr val="bg1">
                    <a:lumMod val="95000"/>
                    <a:lumOff val="5000"/>
                  </a:schemeClr>
                </a:solidFill>
              </a:rPr>
            </a:br>
            <a:r>
              <a:rPr lang="en-US" sz="3100" b="1" err="1">
                <a:solidFill>
                  <a:schemeClr val="bg1">
                    <a:lumMod val="95000"/>
                    <a:lumOff val="5000"/>
                  </a:schemeClr>
                </a:solidFill>
              </a:rPr>
              <a:t>Urswick</a:t>
            </a:r>
            <a:r>
              <a:rPr lang="en-US" sz="3100" b="1">
                <a:solidFill>
                  <a:schemeClr val="bg1">
                    <a:lumMod val="95000"/>
                    <a:lumOff val="5000"/>
                  </a:schemeClr>
                </a:solidFill>
              </a:rPr>
              <a:t> (London), Mainz and  Skopje completed anonymous evaluation questionnaires</a:t>
            </a:r>
            <a:br>
              <a:rPr lang="en-US" sz="3400" b="1">
                <a:solidFill>
                  <a:schemeClr val="bg1">
                    <a:lumMod val="95000"/>
                    <a:lumOff val="5000"/>
                  </a:schemeClr>
                </a:solidFill>
                <a:effectLst>
                  <a:outerShdw blurRad="38100" dist="38100" dir="2700000" algn="tl">
                    <a:srgbClr val="000000">
                      <a:alpha val="43137"/>
                    </a:srgbClr>
                  </a:outerShdw>
                </a:effectLst>
              </a:rPr>
            </a:br>
            <a:br>
              <a:rPr lang="en-US" sz="3400" b="1">
                <a:solidFill>
                  <a:schemeClr val="bg1">
                    <a:lumMod val="95000"/>
                    <a:lumOff val="5000"/>
                  </a:schemeClr>
                </a:solidFill>
                <a:effectLst>
                  <a:outerShdw blurRad="38100" dist="38100" dir="2700000" algn="tl">
                    <a:srgbClr val="000000">
                      <a:alpha val="43137"/>
                    </a:srgbClr>
                  </a:outerShdw>
                </a:effectLst>
              </a:rPr>
            </a:br>
            <a:endParaRPr lang="en-US" sz="3400" b="1">
              <a:solidFill>
                <a:schemeClr val="bg1">
                  <a:lumMod val="95000"/>
                  <a:lumOff val="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A48CA668-B579-46AE-B4BF-C77253FD0532}"/>
              </a:ext>
            </a:extLst>
          </p:cNvPr>
          <p:cNvSpPr txBox="1"/>
          <p:nvPr/>
        </p:nvSpPr>
        <p:spPr>
          <a:xfrm>
            <a:off x="4653810" y="386359"/>
            <a:ext cx="2884379" cy="830997"/>
          </a:xfrm>
          <a:prstGeom prst="rect">
            <a:avLst/>
          </a:prstGeom>
          <a:noFill/>
        </p:spPr>
        <p:txBody>
          <a:bodyPr wrap="none" rtlCol="0">
            <a:spAutoFit/>
          </a:bodyPr>
          <a:lstStyle/>
          <a:p>
            <a:r>
              <a:rPr lang="en-GB" sz="4800" b="1">
                <a:solidFill>
                  <a:schemeClr val="bg1"/>
                </a:solidFill>
                <a:latin typeface="+mj-lt"/>
              </a:rPr>
              <a:t>Evaluation </a:t>
            </a:r>
          </a:p>
        </p:txBody>
      </p:sp>
      <p:pic>
        <p:nvPicPr>
          <p:cNvPr id="5" name="Audio 4">
            <a:hlinkClick r:id="" action="ppaction://media"/>
            <a:extLst>
              <a:ext uri="{FF2B5EF4-FFF2-40B4-BE49-F238E27FC236}">
                <a16:creationId xmlns:a16="http://schemas.microsoft.com/office/drawing/2014/main" id="{7CD6CAE6-FC41-7D8E-D4E0-E59DC0522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01754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A81C3391-8212-4BCE-8014-14669358D0A0}"/>
              </a:ext>
            </a:extLst>
          </p:cNvPr>
          <p:cNvGraphicFramePr>
            <a:graphicFrameLocks/>
          </p:cNvGraphicFramePr>
          <p:nvPr>
            <p:extLst>
              <p:ext uri="{D42A27DB-BD31-4B8C-83A1-F6EECF244321}">
                <p14:modId xmlns:p14="http://schemas.microsoft.com/office/powerpoint/2010/main" val="4142864151"/>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a:extLst>
              <a:ext uri="{FF2B5EF4-FFF2-40B4-BE49-F238E27FC236}">
                <a16:creationId xmlns:a16="http://schemas.microsoft.com/office/drawing/2014/main" id="{E1F8DA70-F4EA-B19F-924E-073ED2D39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628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4" ma:contentTypeDescription="Create a new document." ma:contentTypeScope="" ma:versionID="91c7e43317cf3fe01dda806635ea97fb">
  <xsd:schema xmlns:xsd="http://www.w3.org/2001/XMLSchema" xmlns:xs="http://www.w3.org/2001/XMLSchema" xmlns:p="http://schemas.microsoft.com/office/2006/metadata/properties" xmlns:ns2="3daa3796-40a0-4fe0-acc9-e99f93d22791" xmlns:ns3="699b7773-a9c6-4390-9b00-6e425b8b77a1" targetNamespace="http://schemas.microsoft.com/office/2006/metadata/properties" ma:root="true" ma:fieldsID="7278492afea5bacf4ee71972057ea41a" ns2:_="" ns3:_="">
    <xsd:import namespace="3daa3796-40a0-4fe0-acc9-e99f93d22791"/>
    <xsd:import namespace="699b7773-a9c6-4390-9b00-6e425b8b77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3442f9-f3bd-4a47-a334-1d70acc40e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9b7773-a9c6-4390-9b00-6e425b8b77a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5af666-d48c-4617-8b6f-563a4d4922fd}" ma:internalName="TaxCatchAll" ma:showField="CatchAllData" ma:web="699b7773-a9c6-4390-9b00-6e425b8b77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7E6BF9-8DF8-4D61-927C-841E18DD3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a3796-40a0-4fe0-acc9-e99f93d22791"/>
    <ds:schemaRef ds:uri="699b7773-a9c6-4390-9b00-6e425b8b7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CF8E37-2522-4368-BF32-A41BBDD5C2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2145</Words>
  <Application>Microsoft Macintosh PowerPoint</Application>
  <PresentationFormat>Widescreen</PresentationFormat>
  <Paragraphs>96</Paragraphs>
  <Slides>18</Slides>
  <Notes>18</Notes>
  <HiddenSlides>0</HiddenSlides>
  <MMClips>18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Calibri Light</vt:lpstr>
      <vt:lpstr>Times</vt:lpstr>
      <vt:lpstr>Tw Cen MT</vt:lpstr>
      <vt:lpstr>1_Tema di Office</vt:lpstr>
      <vt:lpstr>Personalizza struttura</vt:lpstr>
      <vt:lpstr>Office Theme</vt:lpstr>
      <vt:lpstr>1_Personalizza struttura</vt:lpstr>
      <vt:lpstr>Research of the Month: The RETOPEA project </vt:lpstr>
      <vt:lpstr>PowerPoint Presentation</vt:lpstr>
      <vt:lpstr>PowerPoint Presentation</vt:lpstr>
      <vt:lpstr>PowerPoint Presentation</vt:lpstr>
      <vt:lpstr>PowerPoint Presentation</vt:lpstr>
      <vt:lpstr>PowerPoint Presentation</vt:lpstr>
      <vt:lpstr> Docutubes </vt:lpstr>
      <vt:lpstr>Total of 97 young people (aged 12-18) took part in Docutube pilot workshops in 2020-22  Evaluation through small group interviews as well as teachers’/ researchers’ observation reports   A total of 65 students who took part in Docutube pilot workshops in Tampere, Warsaw, Tartu,  Urswick (London), Mainz and  Skopje completed anonymous evaluation questionnaires  </vt:lpstr>
      <vt:lpstr>PowerPoint Presentation</vt:lpstr>
      <vt:lpstr>PowerPoint Presentation</vt:lpstr>
      <vt:lpstr>PowerPoint Presentation</vt:lpstr>
      <vt:lpstr>Conclusions:</vt:lpstr>
      <vt:lpstr>Badged Open Course (BOC) for educators  Young people and religion: creative learning with history </vt:lpstr>
      <vt:lpstr>Badged Open Course (BOC) for educators  Young people and religion: creative learning with history </vt:lpstr>
      <vt:lpstr>Badged Open Course (BOC) for educators  Young people and religion: creative learning with history </vt:lpstr>
      <vt:lpstr>Future Plans UK  </vt:lpstr>
      <vt:lpstr>Future Plans: International </vt:lpstr>
      <vt:lpstr>Further Information and Contacts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Valerio Tommasi</dc:creator>
  <cp:lastModifiedBy>Tracey Francis</cp:lastModifiedBy>
  <cp:revision>2</cp:revision>
  <dcterms:created xsi:type="dcterms:W3CDTF">2021-07-20T20:40:28Z</dcterms:created>
  <dcterms:modified xsi:type="dcterms:W3CDTF">2023-04-04T09:15:37Z</dcterms:modified>
</cp:coreProperties>
</file>