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587"/>
    <a:srgbClr val="0000FF"/>
    <a:srgbClr val="C399C0"/>
    <a:srgbClr val="F9F4F8"/>
    <a:srgbClr val="E7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558"/>
  </p:normalViewPr>
  <p:slideViewPr>
    <p:cSldViewPr snapToGrid="0" snapToObjects="1">
      <p:cViewPr varScale="1">
        <p:scale>
          <a:sx n="62" d="100"/>
          <a:sy n="62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C54E-DCE6-CD4B-8722-76356A622D8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8552-014C-1642-BD84-924B214B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18552-014C-1642-BD84-924B214BB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8259-5034-EB46-A557-1F1FF5643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149" y="1906261"/>
            <a:ext cx="650091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AF78-64CA-B546-BEAC-8C9D6AF97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148" y="4474945"/>
            <a:ext cx="650091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4B1C1-5FBC-B941-A55B-60925D6330EE}"/>
              </a:ext>
            </a:extLst>
          </p:cNvPr>
          <p:cNvSpPr/>
          <p:nvPr userDrawn="1"/>
        </p:nvSpPr>
        <p:spPr>
          <a:xfrm>
            <a:off x="6059346" y="66069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6910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6800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149CA-2E38-FB47-A704-132474F95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82995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0151E-B3F2-4242-9247-88577D1943C5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229233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BCAAF83-DF81-A742-9983-56BB21FB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5491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10B1B441-9DCA-D04B-AB6C-C688A6C4BD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2052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A188C-B624-F24E-80E4-F2B691A0801A}"/>
              </a:ext>
            </a:extLst>
          </p:cNvPr>
          <p:cNvSpPr/>
          <p:nvPr userDrawn="1"/>
        </p:nvSpPr>
        <p:spPr>
          <a:xfrm>
            <a:off x="2627376" y="649287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81925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72274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179D3-23A7-794C-ABE8-6BF2C6274DE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6534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F71AB-EC14-7341-BA43-76CF456E4F1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7194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BFB-AC89-C544-B7EA-37A991FB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45" y="1586908"/>
            <a:ext cx="7430543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74A60-95E0-7B4E-A041-2CB085DB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9745" y="4466633"/>
            <a:ext cx="743054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09FC8-C980-1643-BCB1-FB9489EA397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2520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F21C-8F76-A244-8BEE-46AB4C08DD9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39396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549FE-4C76-0F4D-9E05-3702D1E16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717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CD61D-C2AF-0D43-92E7-FF5C6D5B5A8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1687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2AAB-DF64-4248-800F-801E4E45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6DA1-F466-1845-8B6C-38BD4B21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2196-70C9-BD44-A0E0-00ABF26B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DE641-4E3F-284C-A3AA-A017227C8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61BE7-7549-D141-A078-61D292FCE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F67865-6F04-4248-9A07-8C0EB781BAB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1256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89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889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BACC1-4060-9447-A02F-8C6C66EBB05F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25EAF55-37A5-A343-A9FA-A46719E1C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751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2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62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6BE3D-6F40-F648-BB84-24DECC42BF6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AEAA85-E0C6-3448-A41F-FAA8B81E5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2517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2CDCC-FE2F-5B4D-8516-9C0DC219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18241-B71E-9F40-B00A-C7BA2561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7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4" r:id="rId5"/>
    <p:sldLayoutId id="2147483652" r:id="rId6"/>
    <p:sldLayoutId id="2147483653" r:id="rId7"/>
    <p:sldLayoutId id="2147483654" r:id="rId8"/>
    <p:sldLayoutId id="2147483662" r:id="rId9"/>
    <p:sldLayoutId id="2147483663" r:id="rId10"/>
    <p:sldLayoutId id="2147483666" r:id="rId11"/>
    <p:sldLayoutId id="2147483667" r:id="rId12"/>
    <p:sldLayoutId id="2147483665" r:id="rId13"/>
    <p:sldLayoutId id="2147483655" r:id="rId14"/>
    <p:sldLayoutId id="2147483661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Gill Sans MT" panose="020B0502020104020203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EF8A-EFB7-994D-8EF1-46784B4E6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Fundamentalism</a:t>
            </a:r>
            <a:br>
              <a:rPr lang="en-US" dirty="0"/>
            </a:br>
            <a:endParaRPr lang="en-US" b="1" dirty="0"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0A596-488A-7E42-A388-CAECC1184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247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8BA024C-089A-0645-A2CC-330A0655FE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5491" y="1494263"/>
            <a:ext cx="4792016" cy="4743854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097D3-E453-2441-A08B-2F569B8E76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4495" y="1494263"/>
            <a:ext cx="4792016" cy="4743854"/>
          </a:xfrm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C5BD0-AAF2-5B42-A59B-CA8F9161158F}"/>
              </a:ext>
            </a:extLst>
          </p:cNvPr>
          <p:cNvSpPr txBox="1"/>
          <p:nvPr/>
        </p:nvSpPr>
        <p:spPr>
          <a:xfrm>
            <a:off x="975491" y="423746"/>
            <a:ext cx="894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2587"/>
                </a:solidFill>
                <a:latin typeface="Gill Sans MT" panose="020B0502020104020203" pitchFamily="34" charset="77"/>
              </a:rPr>
              <a:t>What is happening here? Why?</a:t>
            </a:r>
            <a:endParaRPr lang="en-GB" sz="3600" b="1" dirty="0">
              <a:solidFill>
                <a:srgbClr val="E82587"/>
              </a:solidFill>
              <a:latin typeface="Gill Sans MT" panose="020B05020201040202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AA88D-B429-F5F7-05A2-13D9B8F47E2D}"/>
              </a:ext>
            </a:extLst>
          </p:cNvPr>
          <p:cNvSpPr txBox="1"/>
          <p:nvPr/>
        </p:nvSpPr>
        <p:spPr>
          <a:xfrm>
            <a:off x="1317356" y="1906292"/>
            <a:ext cx="2867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Image search: Taliban burn TVs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84C-AB7E-3746-91DF-04211B83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6" y="5515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images show supporters of the Taliban in Swat publicly burning TV’s…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7502A-50E6-EE42-850B-81752C25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6" y="1503336"/>
            <a:ext cx="9179154" cy="49895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When Malala was 10, a group called the Taliban took control of Swat. The word </a:t>
            </a:r>
            <a:r>
              <a:rPr lang="en-US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talib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means ‘student’ in Arabic. The Taliban present themselves as students of Islam.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Taliban started a radio station. They gave advice about being good Muslims. People wanted this advice, they wanted to please God and live good lives.</a:t>
            </a:r>
          </a:p>
          <a:p>
            <a:pPr marL="0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Taliban radio informed people that music and TV was sinful, women should not be seen in public and men should wear traditional clothes.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After an earthquake caused huge destruction the Taliban did everything they 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could to help, rescuing people and carrying food to the mountain villages. 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They earned the peoples’ trust.</a:t>
            </a:r>
          </a:p>
          <a:p>
            <a:pPr marL="0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radio show was popular. Many people burned or threw away their TVs, </a:t>
            </a:r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stereos and tapes. They would be praised by name that evening on </a:t>
            </a:r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broadcast.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Families were praised for keeping their daughters at home and stopping 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their education.</a:t>
            </a:r>
          </a:p>
        </p:txBody>
      </p:sp>
    </p:spTree>
    <p:extLst>
      <p:ext uri="{BB962C8B-B14F-4D97-AF65-F5344CB8AC3E}">
        <p14:creationId xmlns:p14="http://schemas.microsoft.com/office/powerpoint/2010/main" val="252532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F980-7BFC-1E41-B24E-3692A481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Fundamentalism Questions</a:t>
            </a:r>
            <a:br>
              <a:rPr lang="en-US" dirty="0"/>
            </a:br>
            <a:r>
              <a:rPr lang="en-US" sz="3100" b="0" dirty="0"/>
              <a:t>Choose or highlight cards to answer these questions: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E4BEF-8262-874B-9BE4-8530EC05E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576" y="214153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82587"/>
                </a:solidFill>
              </a:rPr>
              <a:t>Choose TWO cards to answer these questions:</a:t>
            </a:r>
          </a:p>
          <a:p>
            <a:pPr marL="0" indent="0">
              <a:buNone/>
            </a:pPr>
            <a:r>
              <a:rPr lang="en-US" sz="2400" dirty="0"/>
              <a:t>1)  what religion was the phrase ‘fundamentals’ first coined?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2) Why do fundamentalists sometimes reject aspects of the modern world?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3) What are the Taliban?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7AAD2-4C88-1944-9DDE-8EB05E401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1576" y="2141537"/>
            <a:ext cx="4908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82587"/>
                </a:solidFill>
              </a:rPr>
              <a:t>Choose THREE cards to answer these questions:</a:t>
            </a:r>
          </a:p>
          <a:p>
            <a:pPr marL="0" indent="0">
              <a:buNone/>
            </a:pPr>
            <a:r>
              <a:rPr lang="en-US" sz="2400" dirty="0"/>
              <a:t>4) Why do the Taliban restrict women’s freedom?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5) Why do fundamentalists generally prefer women in traditional roles?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6) Is the Qur’an able to be interpreted?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404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87A63-0612-4A43-9DDA-30E6F5AC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9953058" cy="1325563"/>
          </a:xfrm>
        </p:spPr>
        <p:txBody>
          <a:bodyPr/>
          <a:lstStyle/>
          <a:p>
            <a:r>
              <a:rPr lang="en-US" dirty="0"/>
              <a:t>Is the word ‘fundamentalist’ helpful or harmful?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0B4EBA7D-4F76-9148-B06E-09AE311F9D7A}"/>
              </a:ext>
            </a:extLst>
          </p:cNvPr>
          <p:cNvSpPr/>
          <p:nvPr/>
        </p:nvSpPr>
        <p:spPr>
          <a:xfrm>
            <a:off x="170481" y="1830850"/>
            <a:ext cx="3701430" cy="2274888"/>
          </a:xfrm>
          <a:prstGeom prst="round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Gill Sans MT" panose="020B0502020104020203" pitchFamily="34" charset="77"/>
              </a:rPr>
              <a:t>The word ‘fundamentalism’ came from set of a 19</a:t>
            </a:r>
            <a:r>
              <a:rPr lang="en-US" sz="2400" baseline="30000" dirty="0">
                <a:solidFill>
                  <a:schemeClr val="bg2"/>
                </a:solidFill>
                <a:latin typeface="Gill Sans MT" panose="020B0502020104020203" pitchFamily="34" charset="77"/>
              </a:rPr>
              <a:t>th</a:t>
            </a:r>
            <a:r>
              <a:rPr lang="en-US" sz="2400" dirty="0">
                <a:solidFill>
                  <a:schemeClr val="bg2"/>
                </a:solidFill>
                <a:latin typeface="Gill Sans MT" panose="020B0502020104020203" pitchFamily="34" charset="77"/>
              </a:rPr>
              <a:t> Christian books setting out the Christian ‘fundamentals’. </a:t>
            </a:r>
            <a:endParaRPr lang="en-GB" sz="2400" dirty="0">
              <a:solidFill>
                <a:schemeClr val="bg2"/>
              </a:solidFill>
              <a:latin typeface="Gill Sans MT" panose="020B0502020104020203" pitchFamily="34" charset="77"/>
            </a:endParaRP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E673CC67-A9F1-2347-9AE9-C8CC35F91B80}"/>
              </a:ext>
            </a:extLst>
          </p:cNvPr>
          <p:cNvSpPr/>
          <p:nvPr/>
        </p:nvSpPr>
        <p:spPr>
          <a:xfrm>
            <a:off x="170482" y="4366418"/>
            <a:ext cx="3358532" cy="219472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Fundamentalist groups often reject other interpretations and perceive that only they have access to the truth</a:t>
            </a:r>
            <a:endParaRPr lang="en-GB" sz="2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E1153FC1-825D-A541-B744-FEB25201077D}"/>
              </a:ext>
            </a:extLst>
          </p:cNvPr>
          <p:cNvSpPr/>
          <p:nvPr/>
        </p:nvSpPr>
        <p:spPr>
          <a:xfrm>
            <a:off x="4171951" y="1690688"/>
            <a:ext cx="3971926" cy="241505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Fundamentalist groups look back to a golden age where the religion was lived perfectly. They reject modern social advancements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.</a:t>
            </a:r>
            <a:endParaRPr lang="en-GB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84C18631-F606-1F4B-A40B-7599A041694C}"/>
              </a:ext>
            </a:extLst>
          </p:cNvPr>
          <p:cNvSpPr/>
          <p:nvPr/>
        </p:nvSpPr>
        <p:spPr>
          <a:xfrm>
            <a:off x="3698082" y="4366418"/>
            <a:ext cx="3557586" cy="2194719"/>
          </a:xfrm>
          <a:prstGeom prst="round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Gill Sans MT" panose="020B0502020104020203" pitchFamily="34" charset="77"/>
              </a:rPr>
              <a:t>Groups do not often define themselves as fundamentalist. Instead using phrases such as ‘freedom fighters’.</a:t>
            </a:r>
            <a:endParaRPr lang="en-GB" sz="2400" dirty="0">
              <a:solidFill>
                <a:schemeClr val="bg2"/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8ABA19B7-B587-A04D-A00B-1AEB9EFFCF94}"/>
              </a:ext>
            </a:extLst>
          </p:cNvPr>
          <p:cNvSpPr/>
          <p:nvPr/>
        </p:nvSpPr>
        <p:spPr>
          <a:xfrm>
            <a:off x="7558087" y="4366418"/>
            <a:ext cx="4319587" cy="219472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The word is used negatively to describe intolerance and an inflexible outlook. It is applied negatively to religious, non-religious and political groups. </a:t>
            </a:r>
            <a:endParaRPr lang="en-GB" sz="2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2CC84BC6-DFF0-A84C-92C6-9EB2C81E9C4D}"/>
              </a:ext>
            </a:extLst>
          </p:cNvPr>
          <p:cNvSpPr/>
          <p:nvPr/>
        </p:nvSpPr>
        <p:spPr>
          <a:xfrm>
            <a:off x="8391526" y="1830851"/>
            <a:ext cx="3486149" cy="2274887"/>
          </a:xfrm>
          <a:prstGeom prst="round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Gill Sans MT" panose="020B0502020104020203" pitchFamily="34" charset="77"/>
              </a:rPr>
              <a:t>Some media outlets do not describe a group as fundamentalist unless they accept the description themselves  </a:t>
            </a:r>
            <a:endParaRPr lang="en-GB" sz="2400" dirty="0">
              <a:solidFill>
                <a:schemeClr val="bg2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7441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E72686"/>
      </a:dk2>
      <a:lt2>
        <a:srgbClr val="E7E6E6"/>
      </a:lt2>
      <a:accent1>
        <a:srgbClr val="E72686"/>
      </a:accent1>
      <a:accent2>
        <a:srgbClr val="F39600"/>
      </a:accent2>
      <a:accent3>
        <a:srgbClr val="00E4EC"/>
      </a:accent3>
      <a:accent4>
        <a:srgbClr val="7F1FFF"/>
      </a:accent4>
      <a:accent5>
        <a:srgbClr val="B3EE45"/>
      </a:accent5>
      <a:accent6>
        <a:srgbClr val="1270FF"/>
      </a:accent6>
      <a:hlink>
        <a:srgbClr val="E72686"/>
      </a:hlink>
      <a:folHlink>
        <a:srgbClr val="E726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4" ma:contentTypeDescription="Create a new document." ma:contentTypeScope="" ma:versionID="91c7e43317cf3fe01dda806635ea97fb">
  <xsd:schema xmlns:xsd="http://www.w3.org/2001/XMLSchema" xmlns:xs="http://www.w3.org/2001/XMLSchema" xmlns:p="http://schemas.microsoft.com/office/2006/metadata/properties" xmlns:ns2="3daa3796-40a0-4fe0-acc9-e99f93d22791" xmlns:ns3="699b7773-a9c6-4390-9b00-6e425b8b77a1" targetNamespace="http://schemas.microsoft.com/office/2006/metadata/properties" ma:root="true" ma:fieldsID="7278492afea5bacf4ee71972057ea41a" ns2:_="" ns3:_="">
    <xsd:import namespace="3daa3796-40a0-4fe0-acc9-e99f93d22791"/>
    <xsd:import namespace="699b7773-a9c6-4390-9b00-6e425b8b7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3442f9-f3bd-4a47-a334-1d70acc40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b7773-a9c6-4390-9b00-6e425b8b77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f5af666-d48c-4617-8b6f-563a4d4922fd}" ma:internalName="TaxCatchAll" ma:showField="CatchAllData" ma:web="699b7773-a9c6-4390-9b00-6e425b8b7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5567EB-B1DF-4A92-9007-5D071D53F05C}"/>
</file>

<file path=customXml/itemProps2.xml><?xml version="1.0" encoding="utf-8"?>
<ds:datastoreItem xmlns:ds="http://schemas.openxmlformats.org/officeDocument/2006/customXml" ds:itemID="{B016EE87-A097-4566-84B6-F1B2E899E8C8}"/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420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Office Theme</vt:lpstr>
      <vt:lpstr>Fundamentalism </vt:lpstr>
      <vt:lpstr>PowerPoint Presentation</vt:lpstr>
      <vt:lpstr>The images show supporters of the Taliban in Swat publicly burning TV’s…</vt:lpstr>
      <vt:lpstr>Fundamentalism Questions Choose or highlight cards to answer these questions:</vt:lpstr>
      <vt:lpstr>Is the word ‘fundamentalist’ helpful or harmful?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Hancock</dc:creator>
  <cp:lastModifiedBy>Kate Christopher</cp:lastModifiedBy>
  <cp:revision>10</cp:revision>
  <dcterms:created xsi:type="dcterms:W3CDTF">2021-09-11T08:47:20Z</dcterms:created>
  <dcterms:modified xsi:type="dcterms:W3CDTF">2022-07-12T19:20:52Z</dcterms:modified>
</cp:coreProperties>
</file>