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15"/>
  </p:notesMasterIdLst>
  <p:sldIdLst>
    <p:sldId id="256" r:id="rId5"/>
    <p:sldId id="269" r:id="rId6"/>
    <p:sldId id="295" r:id="rId7"/>
    <p:sldId id="270" r:id="rId8"/>
    <p:sldId id="271" r:id="rId9"/>
    <p:sldId id="298" r:id="rId10"/>
    <p:sldId id="272" r:id="rId11"/>
    <p:sldId id="273" r:id="rId12"/>
    <p:sldId id="280" r:id="rId13"/>
    <p:sldId id="299" r:id="rId1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80CAF35C-DA6A-4DFA-9D9B-BD069D274C1D}" v="398" dt="2020-01-23T07:39:15.182"/>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983" autoAdjust="0"/>
    <p:restoredTop sz="88132" autoAdjust="0"/>
  </p:normalViewPr>
  <p:slideViewPr>
    <p:cSldViewPr snapToGrid="0">
      <p:cViewPr varScale="1">
        <p:scale>
          <a:sx n="104" d="100"/>
          <a:sy n="104" d="100"/>
        </p:scale>
        <p:origin x="840" y="19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theme" Target="theme/theme1.xml"/><Relationship Id="rId3" Type="http://schemas.openxmlformats.org/officeDocument/2006/relationships/customXml" Target="../customXml/item3.xml"/><Relationship Id="rId21" Type="http://schemas.microsoft.com/office/2015/10/relationships/revisionInfo" Target="revisionInfo.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presProps" Target="presProps.xml"/><Relationship Id="rId20" Type="http://schemas.microsoft.com/office/2016/11/relationships/changesInfo" Target="changesInfos/changesInfo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notesMaster" Target="notesMasters/notesMaster1.xml"/><Relationship Id="rId10" Type="http://schemas.openxmlformats.org/officeDocument/2006/relationships/slide" Target="slides/slide6.xml"/><Relationship Id="rId19"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Tracey Francis" userId="6a34b47e-2ae8-46f1-bae7-b8f493e6d601" providerId="ADAL" clId="{61244CA7-6E32-A24E-8FBD-79B9F2F27EEE}"/>
    <pc:docChg chg="modSld">
      <pc:chgData name="Tracey Francis" userId="6a34b47e-2ae8-46f1-bae7-b8f493e6d601" providerId="ADAL" clId="{61244CA7-6E32-A24E-8FBD-79B9F2F27EEE}" dt="2020-01-23T18:54:19.040" v="20" actId="1076"/>
      <pc:docMkLst>
        <pc:docMk/>
      </pc:docMkLst>
      <pc:sldChg chg="modSp">
        <pc:chgData name="Tracey Francis" userId="6a34b47e-2ae8-46f1-bae7-b8f493e6d601" providerId="ADAL" clId="{61244CA7-6E32-A24E-8FBD-79B9F2F27EEE}" dt="2020-01-23T18:54:19.040" v="20" actId="1076"/>
        <pc:sldMkLst>
          <pc:docMk/>
          <pc:sldMk cId="1752927537" sldId="256"/>
        </pc:sldMkLst>
        <pc:spChg chg="mod">
          <ac:chgData name="Tracey Francis" userId="6a34b47e-2ae8-46f1-bae7-b8f493e6d601" providerId="ADAL" clId="{61244CA7-6E32-A24E-8FBD-79B9F2F27EEE}" dt="2020-01-23T18:54:19.040" v="20" actId="1076"/>
          <ac:spMkLst>
            <pc:docMk/>
            <pc:sldMk cId="1752927537" sldId="256"/>
            <ac:spMk id="3" creationId="{D4296E95-19AF-49CF-89F5-A7DC1CB3B205}"/>
          </ac:spMkLst>
        </pc:spChg>
      </pc:sldChg>
    </pc:docChg>
  </pc:docChgLst>
  <pc:docChgLst>
    <pc:chgData name="Kate Christopher" userId="8dac66f8-ad9f-4436-92bf-6ba4c78efc7b" providerId="ADAL" clId="{80CAF35C-DA6A-4DFA-9D9B-BD069D274C1D}"/>
    <pc:docChg chg="custSel mod addSld modSld">
      <pc:chgData name="Kate Christopher" userId="8dac66f8-ad9f-4436-92bf-6ba4c78efc7b" providerId="ADAL" clId="{80CAF35C-DA6A-4DFA-9D9B-BD069D274C1D}" dt="2020-01-23T07:40:31.478" v="195" actId="1076"/>
      <pc:docMkLst>
        <pc:docMk/>
      </pc:docMkLst>
      <pc:sldChg chg="addSp delSp modSp add mod setBg">
        <pc:chgData name="Kate Christopher" userId="8dac66f8-ad9f-4436-92bf-6ba4c78efc7b" providerId="ADAL" clId="{80CAF35C-DA6A-4DFA-9D9B-BD069D274C1D}" dt="2020-01-23T07:40:31.478" v="195" actId="1076"/>
        <pc:sldMkLst>
          <pc:docMk/>
          <pc:sldMk cId="647928597" sldId="299"/>
        </pc:sldMkLst>
        <pc:spChg chg="mod ord">
          <ac:chgData name="Kate Christopher" userId="8dac66f8-ad9f-4436-92bf-6ba4c78efc7b" providerId="ADAL" clId="{80CAF35C-DA6A-4DFA-9D9B-BD069D274C1D}" dt="2020-01-23T07:40:31.478" v="195" actId="1076"/>
          <ac:spMkLst>
            <pc:docMk/>
            <pc:sldMk cId="647928597" sldId="299"/>
            <ac:spMk id="2" creationId="{00000000-0000-0000-0000-000000000000}"/>
          </ac:spMkLst>
        </pc:spChg>
        <pc:spChg chg="del mod">
          <ac:chgData name="Kate Christopher" userId="8dac66f8-ad9f-4436-92bf-6ba4c78efc7b" providerId="ADAL" clId="{80CAF35C-DA6A-4DFA-9D9B-BD069D274C1D}" dt="2020-01-23T07:37:08.530" v="7" actId="478"/>
          <ac:spMkLst>
            <pc:docMk/>
            <pc:sldMk cId="647928597" sldId="299"/>
            <ac:spMk id="3" creationId="{00000000-0000-0000-0000-000000000000}"/>
          </ac:spMkLst>
        </pc:spChg>
        <pc:spChg chg="mod">
          <ac:chgData name="Kate Christopher" userId="8dac66f8-ad9f-4436-92bf-6ba4c78efc7b" providerId="ADAL" clId="{80CAF35C-DA6A-4DFA-9D9B-BD069D274C1D}" dt="2020-01-23T07:39:07.847" v="134" actId="1076"/>
          <ac:spMkLst>
            <pc:docMk/>
            <pc:sldMk cId="647928597" sldId="299"/>
            <ac:spMk id="5" creationId="{00000000-0000-0000-0000-000000000000}"/>
          </ac:spMkLst>
        </pc:spChg>
        <pc:spChg chg="add del mod">
          <ac:chgData name="Kate Christopher" userId="8dac66f8-ad9f-4436-92bf-6ba4c78efc7b" providerId="ADAL" clId="{80CAF35C-DA6A-4DFA-9D9B-BD069D274C1D}" dt="2020-01-23T07:37:09.905" v="8" actId="478"/>
          <ac:spMkLst>
            <pc:docMk/>
            <pc:sldMk cId="647928597" sldId="299"/>
            <ac:spMk id="7" creationId="{750AF2AA-2330-4C7C-B987-0B75294D570D}"/>
          </ac:spMkLst>
        </pc:spChg>
        <pc:spChg chg="add del">
          <ac:chgData name="Kate Christopher" userId="8dac66f8-ad9f-4436-92bf-6ba4c78efc7b" providerId="ADAL" clId="{80CAF35C-DA6A-4DFA-9D9B-BD069D274C1D}" dt="2020-01-23T07:36:53.197" v="3" actId="26606"/>
          <ac:spMkLst>
            <pc:docMk/>
            <pc:sldMk cId="647928597" sldId="299"/>
            <ac:spMk id="10" creationId="{0BC9EFE1-D8CB-4668-9980-DB108327A794}"/>
          </ac:spMkLst>
        </pc:spChg>
        <pc:spChg chg="add del">
          <ac:chgData name="Kate Christopher" userId="8dac66f8-ad9f-4436-92bf-6ba4c78efc7b" providerId="ADAL" clId="{80CAF35C-DA6A-4DFA-9D9B-BD069D274C1D}" dt="2020-01-23T07:36:53.197" v="3" actId="26606"/>
          <ac:spMkLst>
            <pc:docMk/>
            <pc:sldMk cId="647928597" sldId="299"/>
            <ac:spMk id="14" creationId="{77DA6D33-2D62-458C-BF5D-DBF612FD557E}"/>
          </ac:spMkLst>
        </pc:spChg>
        <pc:spChg chg="add del">
          <ac:chgData name="Kate Christopher" userId="8dac66f8-ad9f-4436-92bf-6ba4c78efc7b" providerId="ADAL" clId="{80CAF35C-DA6A-4DFA-9D9B-BD069D274C1D}" dt="2020-01-23T07:37:22.076" v="13" actId="26606"/>
          <ac:spMkLst>
            <pc:docMk/>
            <pc:sldMk cId="647928597" sldId="299"/>
            <ac:spMk id="19" creationId="{0BC9EFE1-D8CB-4668-9980-DB108327A794}"/>
          </ac:spMkLst>
        </pc:spChg>
        <pc:spChg chg="add del">
          <ac:chgData name="Kate Christopher" userId="8dac66f8-ad9f-4436-92bf-6ba4c78efc7b" providerId="ADAL" clId="{80CAF35C-DA6A-4DFA-9D9B-BD069D274C1D}" dt="2020-01-23T07:37:22.076" v="13" actId="26606"/>
          <ac:spMkLst>
            <pc:docMk/>
            <pc:sldMk cId="647928597" sldId="299"/>
            <ac:spMk id="23" creationId="{77DA6D33-2D62-458C-BF5D-DBF612FD557E}"/>
          </ac:spMkLst>
        </pc:spChg>
        <pc:spChg chg="add">
          <ac:chgData name="Kate Christopher" userId="8dac66f8-ad9f-4436-92bf-6ba4c78efc7b" providerId="ADAL" clId="{80CAF35C-DA6A-4DFA-9D9B-BD069D274C1D}" dt="2020-01-23T07:37:22.076" v="13" actId="26606"/>
          <ac:spMkLst>
            <pc:docMk/>
            <pc:sldMk cId="647928597" sldId="299"/>
            <ac:spMk id="28" creationId="{2A0E4E09-FC02-4ADC-951A-3FFA90B6FE39}"/>
          </ac:spMkLst>
        </pc:spChg>
        <pc:picChg chg="mod modCrop">
          <ac:chgData name="Kate Christopher" userId="8dac66f8-ad9f-4436-92bf-6ba4c78efc7b" providerId="ADAL" clId="{80CAF35C-DA6A-4DFA-9D9B-BD069D274C1D}" dt="2020-01-23T07:40:06.910" v="187" actId="732"/>
          <ac:picMkLst>
            <pc:docMk/>
            <pc:sldMk cId="647928597" sldId="299"/>
            <ac:picMk id="4" creationId="{00000000-0000-0000-0000-000000000000}"/>
          </ac:picMkLst>
        </pc:picChg>
        <pc:picChg chg="add del">
          <ac:chgData name="Kate Christopher" userId="8dac66f8-ad9f-4436-92bf-6ba4c78efc7b" providerId="ADAL" clId="{80CAF35C-DA6A-4DFA-9D9B-BD069D274C1D}" dt="2020-01-23T07:36:53.197" v="3" actId="26606"/>
          <ac:picMkLst>
            <pc:docMk/>
            <pc:sldMk cId="647928597" sldId="299"/>
            <ac:picMk id="12" creationId="{7CBAE1BD-B8E4-4029-8AA2-C77E4FED9864}"/>
          </ac:picMkLst>
        </pc:picChg>
        <pc:picChg chg="add del">
          <ac:chgData name="Kate Christopher" userId="8dac66f8-ad9f-4436-92bf-6ba4c78efc7b" providerId="ADAL" clId="{80CAF35C-DA6A-4DFA-9D9B-BD069D274C1D}" dt="2020-01-23T07:37:22.076" v="13" actId="26606"/>
          <ac:picMkLst>
            <pc:docMk/>
            <pc:sldMk cId="647928597" sldId="299"/>
            <ac:picMk id="21" creationId="{7CBAE1BD-B8E4-4029-8AA2-C77E4FED9864}"/>
          </ac:picMkLst>
        </pc:picChg>
        <pc:picChg chg="add">
          <ac:chgData name="Kate Christopher" userId="8dac66f8-ad9f-4436-92bf-6ba4c78efc7b" providerId="ADAL" clId="{80CAF35C-DA6A-4DFA-9D9B-BD069D274C1D}" dt="2020-01-23T07:37:22.076" v="13" actId="26606"/>
          <ac:picMkLst>
            <pc:docMk/>
            <pc:sldMk cId="647928597" sldId="299"/>
            <ac:picMk id="30" creationId="{24F266AD-725B-4A9D-B448-4C000F95CB47}"/>
          </ac:picMkLst>
        </pc:picChg>
      </pc:sldChg>
    </pc:docChg>
  </pc:docChgLst>
  <pc:docChgLst>
    <pc:chgData name="Kate Christopher" userId="8dac66f8-ad9f-4436-92bf-6ba4c78efc7b" providerId="ADAL" clId="{9BDEA901-B190-4497-BCC0-B730DD88284B}"/>
    <pc:docChg chg="undo custSel addSld delSld modSld">
      <pc:chgData name="Kate Christopher" userId="8dac66f8-ad9f-4436-92bf-6ba4c78efc7b" providerId="ADAL" clId="{9BDEA901-B190-4497-BCC0-B730DD88284B}" dt="2020-01-22T19:50:31.560" v="1881" actId="1076"/>
      <pc:docMkLst>
        <pc:docMk/>
      </pc:docMkLst>
      <pc:sldChg chg="modSp add">
        <pc:chgData name="Kate Christopher" userId="8dac66f8-ad9f-4436-92bf-6ba4c78efc7b" providerId="ADAL" clId="{9BDEA901-B190-4497-BCC0-B730DD88284B}" dt="2020-01-22T19:36:42.190" v="1503" actId="1076"/>
        <pc:sldMkLst>
          <pc:docMk/>
          <pc:sldMk cId="1752927537" sldId="256"/>
        </pc:sldMkLst>
        <pc:spChg chg="mod">
          <ac:chgData name="Kate Christopher" userId="8dac66f8-ad9f-4436-92bf-6ba4c78efc7b" providerId="ADAL" clId="{9BDEA901-B190-4497-BCC0-B730DD88284B}" dt="2020-01-22T16:07:56.994" v="61" actId="14100"/>
          <ac:spMkLst>
            <pc:docMk/>
            <pc:sldMk cId="1752927537" sldId="256"/>
            <ac:spMk id="2" creationId="{803F334D-F763-4EFB-81CA-787D90C23FE3}"/>
          </ac:spMkLst>
        </pc:spChg>
        <pc:spChg chg="mod">
          <ac:chgData name="Kate Christopher" userId="8dac66f8-ad9f-4436-92bf-6ba4c78efc7b" providerId="ADAL" clId="{9BDEA901-B190-4497-BCC0-B730DD88284B}" dt="2020-01-22T19:36:42.190" v="1503" actId="1076"/>
          <ac:spMkLst>
            <pc:docMk/>
            <pc:sldMk cId="1752927537" sldId="256"/>
            <ac:spMk id="3" creationId="{D4296E95-19AF-49CF-89F5-A7DC1CB3B205}"/>
          </ac:spMkLst>
        </pc:spChg>
      </pc:sldChg>
      <pc:sldChg chg="del">
        <pc:chgData name="Kate Christopher" userId="8dac66f8-ad9f-4436-92bf-6ba4c78efc7b" providerId="ADAL" clId="{9BDEA901-B190-4497-BCC0-B730DD88284B}" dt="2020-01-22T16:05:31.223" v="0" actId="47"/>
        <pc:sldMkLst>
          <pc:docMk/>
          <pc:sldMk cId="2231020475" sldId="256"/>
        </pc:sldMkLst>
      </pc:sldChg>
      <pc:sldChg chg="del">
        <pc:chgData name="Kate Christopher" userId="8dac66f8-ad9f-4436-92bf-6ba4c78efc7b" providerId="ADAL" clId="{9BDEA901-B190-4497-BCC0-B730DD88284B}" dt="2020-01-22T16:05:33.877" v="9" actId="47"/>
        <pc:sldMkLst>
          <pc:docMk/>
          <pc:sldMk cId="3640757383" sldId="257"/>
        </pc:sldMkLst>
      </pc:sldChg>
      <pc:sldChg chg="del">
        <pc:chgData name="Kate Christopher" userId="8dac66f8-ad9f-4436-92bf-6ba4c78efc7b" providerId="ADAL" clId="{9BDEA901-B190-4497-BCC0-B730DD88284B}" dt="2020-01-22T16:05:33.661" v="8" actId="47"/>
        <pc:sldMkLst>
          <pc:docMk/>
          <pc:sldMk cId="2295715453" sldId="258"/>
        </pc:sldMkLst>
      </pc:sldChg>
      <pc:sldChg chg="del">
        <pc:chgData name="Kate Christopher" userId="8dac66f8-ad9f-4436-92bf-6ba4c78efc7b" providerId="ADAL" clId="{9BDEA901-B190-4497-BCC0-B730DD88284B}" dt="2020-01-22T16:05:34.178" v="10" actId="47"/>
        <pc:sldMkLst>
          <pc:docMk/>
          <pc:sldMk cId="2576712815" sldId="259"/>
        </pc:sldMkLst>
      </pc:sldChg>
      <pc:sldChg chg="del">
        <pc:chgData name="Kate Christopher" userId="8dac66f8-ad9f-4436-92bf-6ba4c78efc7b" providerId="ADAL" clId="{9BDEA901-B190-4497-BCC0-B730DD88284B}" dt="2020-01-22T16:06:39.185" v="31" actId="47"/>
        <pc:sldMkLst>
          <pc:docMk/>
          <pc:sldMk cId="3335328066" sldId="260"/>
        </pc:sldMkLst>
      </pc:sldChg>
      <pc:sldChg chg="del">
        <pc:chgData name="Kate Christopher" userId="8dac66f8-ad9f-4436-92bf-6ba4c78efc7b" providerId="ADAL" clId="{9BDEA901-B190-4497-BCC0-B730DD88284B}" dt="2020-01-22T16:05:31.771" v="1" actId="47"/>
        <pc:sldMkLst>
          <pc:docMk/>
          <pc:sldMk cId="2565941516" sldId="261"/>
        </pc:sldMkLst>
      </pc:sldChg>
      <pc:sldChg chg="del">
        <pc:chgData name="Kate Christopher" userId="8dac66f8-ad9f-4436-92bf-6ba4c78efc7b" providerId="ADAL" clId="{9BDEA901-B190-4497-BCC0-B730DD88284B}" dt="2020-01-22T16:05:34.394" v="11" actId="47"/>
        <pc:sldMkLst>
          <pc:docMk/>
          <pc:sldMk cId="2017789734" sldId="262"/>
        </pc:sldMkLst>
      </pc:sldChg>
      <pc:sldChg chg="del">
        <pc:chgData name="Kate Christopher" userId="8dac66f8-ad9f-4436-92bf-6ba4c78efc7b" providerId="ADAL" clId="{9BDEA901-B190-4497-BCC0-B730DD88284B}" dt="2020-01-22T16:05:34.610" v="12" actId="47"/>
        <pc:sldMkLst>
          <pc:docMk/>
          <pc:sldMk cId="839973251" sldId="263"/>
        </pc:sldMkLst>
      </pc:sldChg>
      <pc:sldChg chg="del">
        <pc:chgData name="Kate Christopher" userId="8dac66f8-ad9f-4436-92bf-6ba4c78efc7b" providerId="ADAL" clId="{9BDEA901-B190-4497-BCC0-B730DD88284B}" dt="2020-01-22T16:05:36.215" v="16" actId="47"/>
        <pc:sldMkLst>
          <pc:docMk/>
          <pc:sldMk cId="4185699693" sldId="264"/>
        </pc:sldMkLst>
      </pc:sldChg>
      <pc:sldChg chg="del">
        <pc:chgData name="Kate Christopher" userId="8dac66f8-ad9f-4436-92bf-6ba4c78efc7b" providerId="ADAL" clId="{9BDEA901-B190-4497-BCC0-B730DD88284B}" dt="2020-01-22T16:05:37.587" v="19" actId="47"/>
        <pc:sldMkLst>
          <pc:docMk/>
          <pc:sldMk cId="251285291" sldId="266"/>
        </pc:sldMkLst>
      </pc:sldChg>
      <pc:sldChg chg="del">
        <pc:chgData name="Kate Christopher" userId="8dac66f8-ad9f-4436-92bf-6ba4c78efc7b" providerId="ADAL" clId="{9BDEA901-B190-4497-BCC0-B730DD88284B}" dt="2020-01-22T16:05:38.644" v="22" actId="47"/>
        <pc:sldMkLst>
          <pc:docMk/>
          <pc:sldMk cId="386322777" sldId="267"/>
        </pc:sldMkLst>
      </pc:sldChg>
      <pc:sldChg chg="del">
        <pc:chgData name="Kate Christopher" userId="8dac66f8-ad9f-4436-92bf-6ba4c78efc7b" providerId="ADAL" clId="{9BDEA901-B190-4497-BCC0-B730DD88284B}" dt="2020-01-22T16:05:36.600" v="17" actId="47"/>
        <pc:sldMkLst>
          <pc:docMk/>
          <pc:sldMk cId="1143004865" sldId="268"/>
        </pc:sldMkLst>
      </pc:sldChg>
      <pc:sldChg chg="modSp add del modNotesTx">
        <pc:chgData name="Kate Christopher" userId="8dac66f8-ad9f-4436-92bf-6ba4c78efc7b" providerId="ADAL" clId="{9BDEA901-B190-4497-BCC0-B730DD88284B}" dt="2020-01-22T19:40:15.562" v="1592" actId="20577"/>
        <pc:sldMkLst>
          <pc:docMk/>
          <pc:sldMk cId="1295631294" sldId="269"/>
        </pc:sldMkLst>
        <pc:spChg chg="mod">
          <ac:chgData name="Kate Christopher" userId="8dac66f8-ad9f-4436-92bf-6ba4c78efc7b" providerId="ADAL" clId="{9BDEA901-B190-4497-BCC0-B730DD88284B}" dt="2020-01-22T17:13:32.289" v="174" actId="1076"/>
          <ac:spMkLst>
            <pc:docMk/>
            <pc:sldMk cId="1295631294" sldId="269"/>
            <ac:spMk id="2" creationId="{00000000-0000-0000-0000-000000000000}"/>
          </ac:spMkLst>
        </pc:spChg>
        <pc:spChg chg="mod">
          <ac:chgData name="Kate Christopher" userId="8dac66f8-ad9f-4436-92bf-6ba4c78efc7b" providerId="ADAL" clId="{9BDEA901-B190-4497-BCC0-B730DD88284B}" dt="2020-01-22T19:39:50.912" v="1585" actId="313"/>
          <ac:spMkLst>
            <pc:docMk/>
            <pc:sldMk cId="1295631294" sldId="269"/>
            <ac:spMk id="5" creationId="{00000000-0000-0000-0000-000000000000}"/>
          </ac:spMkLst>
        </pc:spChg>
        <pc:picChg chg="mod">
          <ac:chgData name="Kate Christopher" userId="8dac66f8-ad9f-4436-92bf-6ba4c78efc7b" providerId="ADAL" clId="{9BDEA901-B190-4497-BCC0-B730DD88284B}" dt="2020-01-22T17:08:40.144" v="126" actId="1076"/>
          <ac:picMkLst>
            <pc:docMk/>
            <pc:sldMk cId="1295631294" sldId="269"/>
            <ac:picMk id="4" creationId="{00000000-0000-0000-0000-000000000000}"/>
          </ac:picMkLst>
        </pc:picChg>
      </pc:sldChg>
      <pc:sldChg chg="delSp modSp">
        <pc:chgData name="Kate Christopher" userId="8dac66f8-ad9f-4436-92bf-6ba4c78efc7b" providerId="ADAL" clId="{9BDEA901-B190-4497-BCC0-B730DD88284B}" dt="2020-01-22T19:22:19.866" v="1011" actId="207"/>
        <pc:sldMkLst>
          <pc:docMk/>
          <pc:sldMk cId="3693271760" sldId="270"/>
        </pc:sldMkLst>
        <pc:spChg chg="mod">
          <ac:chgData name="Kate Christopher" userId="8dac66f8-ad9f-4436-92bf-6ba4c78efc7b" providerId="ADAL" clId="{9BDEA901-B190-4497-BCC0-B730DD88284B}" dt="2020-01-22T17:24:28.748" v="957" actId="14100"/>
          <ac:spMkLst>
            <pc:docMk/>
            <pc:sldMk cId="3693271760" sldId="270"/>
            <ac:spMk id="2" creationId="{00000000-0000-0000-0000-000000000000}"/>
          </ac:spMkLst>
        </pc:spChg>
        <pc:spChg chg="mod">
          <ac:chgData name="Kate Christopher" userId="8dac66f8-ad9f-4436-92bf-6ba4c78efc7b" providerId="ADAL" clId="{9BDEA901-B190-4497-BCC0-B730DD88284B}" dt="2020-01-22T17:25:01.466" v="971" actId="1076"/>
          <ac:spMkLst>
            <pc:docMk/>
            <pc:sldMk cId="3693271760" sldId="270"/>
            <ac:spMk id="3" creationId="{00000000-0000-0000-0000-000000000000}"/>
          </ac:spMkLst>
        </pc:spChg>
        <pc:spChg chg="mod">
          <ac:chgData name="Kate Christopher" userId="8dac66f8-ad9f-4436-92bf-6ba4c78efc7b" providerId="ADAL" clId="{9BDEA901-B190-4497-BCC0-B730DD88284B}" dt="2020-01-22T19:22:19.866" v="1011" actId="207"/>
          <ac:spMkLst>
            <pc:docMk/>
            <pc:sldMk cId="3693271760" sldId="270"/>
            <ac:spMk id="4" creationId="{00000000-0000-0000-0000-000000000000}"/>
          </ac:spMkLst>
        </pc:spChg>
        <pc:picChg chg="del mod">
          <ac:chgData name="Kate Christopher" userId="8dac66f8-ad9f-4436-92bf-6ba4c78efc7b" providerId="ADAL" clId="{9BDEA901-B190-4497-BCC0-B730DD88284B}" dt="2020-01-22T19:21:50.227" v="1004" actId="478"/>
          <ac:picMkLst>
            <pc:docMk/>
            <pc:sldMk cId="3693271760" sldId="270"/>
            <ac:picMk id="5" creationId="{00000000-0000-0000-0000-000000000000}"/>
          </ac:picMkLst>
        </pc:picChg>
      </pc:sldChg>
      <pc:sldChg chg="addSp delSp modSp modAnim">
        <pc:chgData name="Kate Christopher" userId="8dac66f8-ad9f-4436-92bf-6ba4c78efc7b" providerId="ADAL" clId="{9BDEA901-B190-4497-BCC0-B730DD88284B}" dt="2020-01-22T19:30:21.249" v="1090"/>
        <pc:sldMkLst>
          <pc:docMk/>
          <pc:sldMk cId="4268995051" sldId="271"/>
        </pc:sldMkLst>
        <pc:spChg chg="mod">
          <ac:chgData name="Kate Christopher" userId="8dac66f8-ad9f-4436-92bf-6ba4c78efc7b" providerId="ADAL" clId="{9BDEA901-B190-4497-BCC0-B730DD88284B}" dt="2020-01-22T19:28:33.877" v="1038" actId="14100"/>
          <ac:spMkLst>
            <pc:docMk/>
            <pc:sldMk cId="4268995051" sldId="271"/>
            <ac:spMk id="2" creationId="{00000000-0000-0000-0000-000000000000}"/>
          </ac:spMkLst>
        </pc:spChg>
        <pc:spChg chg="mod">
          <ac:chgData name="Kate Christopher" userId="8dac66f8-ad9f-4436-92bf-6ba4c78efc7b" providerId="ADAL" clId="{9BDEA901-B190-4497-BCC0-B730DD88284B}" dt="2020-01-22T19:30:00.389" v="1084" actId="1076"/>
          <ac:spMkLst>
            <pc:docMk/>
            <pc:sldMk cId="4268995051" sldId="271"/>
            <ac:spMk id="3" creationId="{00000000-0000-0000-0000-000000000000}"/>
          </ac:spMkLst>
        </pc:spChg>
        <pc:spChg chg="add mod">
          <ac:chgData name="Kate Christopher" userId="8dac66f8-ad9f-4436-92bf-6ba4c78efc7b" providerId="ADAL" clId="{9BDEA901-B190-4497-BCC0-B730DD88284B}" dt="2020-01-22T19:30:15.869" v="1088" actId="693"/>
          <ac:spMkLst>
            <pc:docMk/>
            <pc:sldMk cId="4268995051" sldId="271"/>
            <ac:spMk id="5" creationId="{80946C28-83EE-4F5C-B79D-BB58505341CD}"/>
          </ac:spMkLst>
        </pc:spChg>
        <pc:picChg chg="del">
          <ac:chgData name="Kate Christopher" userId="8dac66f8-ad9f-4436-92bf-6ba4c78efc7b" providerId="ADAL" clId="{9BDEA901-B190-4497-BCC0-B730DD88284B}" dt="2020-01-22T19:22:38.030" v="1012" actId="478"/>
          <ac:picMkLst>
            <pc:docMk/>
            <pc:sldMk cId="4268995051" sldId="271"/>
            <ac:picMk id="4" creationId="{00000000-0000-0000-0000-000000000000}"/>
          </ac:picMkLst>
        </pc:picChg>
      </pc:sldChg>
      <pc:sldChg chg="addSp delSp modSp modAnim">
        <pc:chgData name="Kate Christopher" userId="8dac66f8-ad9f-4436-92bf-6ba4c78efc7b" providerId="ADAL" clId="{9BDEA901-B190-4497-BCC0-B730DD88284B}" dt="2020-01-22T19:35:57.889" v="1479"/>
        <pc:sldMkLst>
          <pc:docMk/>
          <pc:sldMk cId="1166649024" sldId="272"/>
        </pc:sldMkLst>
        <pc:spChg chg="mod">
          <ac:chgData name="Kate Christopher" userId="8dac66f8-ad9f-4436-92bf-6ba4c78efc7b" providerId="ADAL" clId="{9BDEA901-B190-4497-BCC0-B730DD88284B}" dt="2020-01-22T19:35:21.372" v="1463" actId="27636"/>
          <ac:spMkLst>
            <pc:docMk/>
            <pc:sldMk cId="1166649024" sldId="272"/>
            <ac:spMk id="2" creationId="{00000000-0000-0000-0000-000000000000}"/>
          </ac:spMkLst>
        </pc:spChg>
        <pc:spChg chg="mod">
          <ac:chgData name="Kate Christopher" userId="8dac66f8-ad9f-4436-92bf-6ba4c78efc7b" providerId="ADAL" clId="{9BDEA901-B190-4497-BCC0-B730DD88284B}" dt="2020-01-22T19:35:18.307" v="1461" actId="14100"/>
          <ac:spMkLst>
            <pc:docMk/>
            <pc:sldMk cId="1166649024" sldId="272"/>
            <ac:spMk id="3" creationId="{00000000-0000-0000-0000-000000000000}"/>
          </ac:spMkLst>
        </pc:spChg>
        <pc:spChg chg="add mod">
          <ac:chgData name="Kate Christopher" userId="8dac66f8-ad9f-4436-92bf-6ba4c78efc7b" providerId="ADAL" clId="{9BDEA901-B190-4497-BCC0-B730DD88284B}" dt="2020-01-22T19:35:54.944" v="1477" actId="14100"/>
          <ac:spMkLst>
            <pc:docMk/>
            <pc:sldMk cId="1166649024" sldId="272"/>
            <ac:spMk id="5" creationId="{41F10312-63EF-4EAF-AC10-12180A500E15}"/>
          </ac:spMkLst>
        </pc:spChg>
        <pc:spChg chg="add del">
          <ac:chgData name="Kate Christopher" userId="8dac66f8-ad9f-4436-92bf-6ba4c78efc7b" providerId="ADAL" clId="{9BDEA901-B190-4497-BCC0-B730DD88284B}" dt="2020-01-22T19:35:27.911" v="1465"/>
          <ac:spMkLst>
            <pc:docMk/>
            <pc:sldMk cId="1166649024" sldId="272"/>
            <ac:spMk id="6" creationId="{41C0A807-D783-46B3-BD9B-13A3F3807584}"/>
          </ac:spMkLst>
        </pc:spChg>
        <pc:picChg chg="del">
          <ac:chgData name="Kate Christopher" userId="8dac66f8-ad9f-4436-92bf-6ba4c78efc7b" providerId="ADAL" clId="{9BDEA901-B190-4497-BCC0-B730DD88284B}" dt="2020-01-22T19:32:11.263" v="1197" actId="478"/>
          <ac:picMkLst>
            <pc:docMk/>
            <pc:sldMk cId="1166649024" sldId="272"/>
            <ac:picMk id="4" creationId="{00000000-0000-0000-0000-000000000000}"/>
          </ac:picMkLst>
        </pc:picChg>
      </pc:sldChg>
      <pc:sldChg chg="addSp delSp modSp">
        <pc:chgData name="Kate Christopher" userId="8dac66f8-ad9f-4436-92bf-6ba4c78efc7b" providerId="ADAL" clId="{9BDEA901-B190-4497-BCC0-B730DD88284B}" dt="2020-01-22T19:45:48.709" v="1668" actId="14100"/>
        <pc:sldMkLst>
          <pc:docMk/>
          <pc:sldMk cId="1054702142" sldId="273"/>
        </pc:sldMkLst>
        <pc:spChg chg="mod">
          <ac:chgData name="Kate Christopher" userId="8dac66f8-ad9f-4436-92bf-6ba4c78efc7b" providerId="ADAL" clId="{9BDEA901-B190-4497-BCC0-B730DD88284B}" dt="2020-01-22T19:45:48.709" v="1668" actId="14100"/>
          <ac:spMkLst>
            <pc:docMk/>
            <pc:sldMk cId="1054702142" sldId="273"/>
            <ac:spMk id="2" creationId="{00000000-0000-0000-0000-000000000000}"/>
          </ac:spMkLst>
        </pc:spChg>
        <pc:spChg chg="mod">
          <ac:chgData name="Kate Christopher" userId="8dac66f8-ad9f-4436-92bf-6ba4c78efc7b" providerId="ADAL" clId="{9BDEA901-B190-4497-BCC0-B730DD88284B}" dt="2020-01-22T19:45:33.056" v="1662" actId="1076"/>
          <ac:spMkLst>
            <pc:docMk/>
            <pc:sldMk cId="1054702142" sldId="273"/>
            <ac:spMk id="3" creationId="{00000000-0000-0000-0000-000000000000}"/>
          </ac:spMkLst>
        </pc:spChg>
        <pc:spChg chg="add mod ord">
          <ac:chgData name="Kate Christopher" userId="8dac66f8-ad9f-4436-92bf-6ba4c78efc7b" providerId="ADAL" clId="{9BDEA901-B190-4497-BCC0-B730DD88284B}" dt="2020-01-22T19:45:15.942" v="1658" actId="14100"/>
          <ac:spMkLst>
            <pc:docMk/>
            <pc:sldMk cId="1054702142" sldId="273"/>
            <ac:spMk id="5" creationId="{E046E3EF-56EF-491B-8D33-A2AC7C40C193}"/>
          </ac:spMkLst>
        </pc:spChg>
        <pc:picChg chg="del">
          <ac:chgData name="Kate Christopher" userId="8dac66f8-ad9f-4436-92bf-6ba4c78efc7b" providerId="ADAL" clId="{9BDEA901-B190-4497-BCC0-B730DD88284B}" dt="2020-01-22T19:41:36.244" v="1633" actId="478"/>
          <ac:picMkLst>
            <pc:docMk/>
            <pc:sldMk cId="1054702142" sldId="273"/>
            <ac:picMk id="4" creationId="{00000000-0000-0000-0000-000000000000}"/>
          </ac:picMkLst>
        </pc:picChg>
      </pc:sldChg>
      <pc:sldChg chg="del">
        <pc:chgData name="Kate Christopher" userId="8dac66f8-ad9f-4436-92bf-6ba4c78efc7b" providerId="ADAL" clId="{9BDEA901-B190-4497-BCC0-B730DD88284B}" dt="2020-01-22T16:06:40.035" v="32" actId="47"/>
        <pc:sldMkLst>
          <pc:docMk/>
          <pc:sldMk cId="2925185894" sldId="274"/>
        </pc:sldMkLst>
      </pc:sldChg>
      <pc:sldChg chg="del">
        <pc:chgData name="Kate Christopher" userId="8dac66f8-ad9f-4436-92bf-6ba4c78efc7b" providerId="ADAL" clId="{9BDEA901-B190-4497-BCC0-B730DD88284B}" dt="2020-01-22T16:05:39.578" v="24" actId="47"/>
        <pc:sldMkLst>
          <pc:docMk/>
          <pc:sldMk cId="455444328" sldId="276"/>
        </pc:sldMkLst>
      </pc:sldChg>
      <pc:sldChg chg="del">
        <pc:chgData name="Kate Christopher" userId="8dac66f8-ad9f-4436-92bf-6ba4c78efc7b" providerId="ADAL" clId="{9BDEA901-B190-4497-BCC0-B730DD88284B}" dt="2020-01-22T16:06:33.550" v="28" actId="47"/>
        <pc:sldMkLst>
          <pc:docMk/>
          <pc:sldMk cId="34651902" sldId="277"/>
        </pc:sldMkLst>
      </pc:sldChg>
      <pc:sldChg chg="del">
        <pc:chgData name="Kate Christopher" userId="8dac66f8-ad9f-4436-92bf-6ba4c78efc7b" providerId="ADAL" clId="{9BDEA901-B190-4497-BCC0-B730DD88284B}" dt="2020-01-22T16:06:37.643" v="30" actId="47"/>
        <pc:sldMkLst>
          <pc:docMk/>
          <pc:sldMk cId="2158603364" sldId="278"/>
        </pc:sldMkLst>
      </pc:sldChg>
      <pc:sldChg chg="del">
        <pc:chgData name="Kate Christopher" userId="8dac66f8-ad9f-4436-92bf-6ba4c78efc7b" providerId="ADAL" clId="{9BDEA901-B190-4497-BCC0-B730DD88284B}" dt="2020-01-22T16:05:35.863" v="15" actId="47"/>
        <pc:sldMkLst>
          <pc:docMk/>
          <pc:sldMk cId="1670484588" sldId="279"/>
        </pc:sldMkLst>
      </pc:sldChg>
      <pc:sldChg chg="addSp delSp modSp add del modAnim">
        <pc:chgData name="Kate Christopher" userId="8dac66f8-ad9f-4436-92bf-6ba4c78efc7b" providerId="ADAL" clId="{9BDEA901-B190-4497-BCC0-B730DD88284B}" dt="2020-01-22T19:50:31.560" v="1881" actId="1076"/>
        <pc:sldMkLst>
          <pc:docMk/>
          <pc:sldMk cId="1840842286" sldId="280"/>
        </pc:sldMkLst>
        <pc:spChg chg="mod">
          <ac:chgData name="Kate Christopher" userId="8dac66f8-ad9f-4436-92bf-6ba4c78efc7b" providerId="ADAL" clId="{9BDEA901-B190-4497-BCC0-B730DD88284B}" dt="2020-01-22T19:50:31.560" v="1881" actId="1076"/>
          <ac:spMkLst>
            <pc:docMk/>
            <pc:sldMk cId="1840842286" sldId="280"/>
            <ac:spMk id="2" creationId="{00000000-0000-0000-0000-000000000000}"/>
          </ac:spMkLst>
        </pc:spChg>
        <pc:spChg chg="mod">
          <ac:chgData name="Kate Christopher" userId="8dac66f8-ad9f-4436-92bf-6ba4c78efc7b" providerId="ADAL" clId="{9BDEA901-B190-4497-BCC0-B730DD88284B}" dt="2020-01-22T19:50:24.037" v="1880" actId="1076"/>
          <ac:spMkLst>
            <pc:docMk/>
            <pc:sldMk cId="1840842286" sldId="280"/>
            <ac:spMk id="5" creationId="{00000000-0000-0000-0000-000000000000}"/>
          </ac:spMkLst>
        </pc:spChg>
        <pc:spChg chg="mod">
          <ac:chgData name="Kate Christopher" userId="8dac66f8-ad9f-4436-92bf-6ba4c78efc7b" providerId="ADAL" clId="{9BDEA901-B190-4497-BCC0-B730DD88284B}" dt="2020-01-22T19:50:15.067" v="1876" actId="1076"/>
          <ac:spMkLst>
            <pc:docMk/>
            <pc:sldMk cId="1840842286" sldId="280"/>
            <ac:spMk id="6" creationId="{00000000-0000-0000-0000-000000000000}"/>
          </ac:spMkLst>
        </pc:spChg>
        <pc:spChg chg="del">
          <ac:chgData name="Kate Christopher" userId="8dac66f8-ad9f-4436-92bf-6ba4c78efc7b" providerId="ADAL" clId="{9BDEA901-B190-4497-BCC0-B730DD88284B}" dt="2020-01-22T19:47:41.238" v="1731" actId="478"/>
          <ac:spMkLst>
            <pc:docMk/>
            <pc:sldMk cId="1840842286" sldId="280"/>
            <ac:spMk id="7" creationId="{00000000-0000-0000-0000-000000000000}"/>
          </ac:spMkLst>
        </pc:spChg>
        <pc:spChg chg="add del mod">
          <ac:chgData name="Kate Christopher" userId="8dac66f8-ad9f-4436-92bf-6ba4c78efc7b" providerId="ADAL" clId="{9BDEA901-B190-4497-BCC0-B730DD88284B}" dt="2020-01-22T19:46:54.713" v="1671" actId="478"/>
          <ac:spMkLst>
            <pc:docMk/>
            <pc:sldMk cId="1840842286" sldId="280"/>
            <ac:spMk id="8" creationId="{34CC35A5-3DC7-40DC-A6FF-D2EFFBBDB405}"/>
          </ac:spMkLst>
        </pc:spChg>
        <pc:picChg chg="del mod">
          <ac:chgData name="Kate Christopher" userId="8dac66f8-ad9f-4436-92bf-6ba4c78efc7b" providerId="ADAL" clId="{9BDEA901-B190-4497-BCC0-B730DD88284B}" dt="2020-01-22T19:46:52.321" v="1670" actId="478"/>
          <ac:picMkLst>
            <pc:docMk/>
            <pc:sldMk cId="1840842286" sldId="280"/>
            <ac:picMk id="4" creationId="{00000000-0000-0000-0000-000000000000}"/>
          </ac:picMkLst>
        </pc:picChg>
      </pc:sldChg>
      <pc:sldChg chg="del">
        <pc:chgData name="Kate Christopher" userId="8dac66f8-ad9f-4436-92bf-6ba4c78efc7b" providerId="ADAL" clId="{9BDEA901-B190-4497-BCC0-B730DD88284B}" dt="2020-01-22T16:06:32.776" v="27" actId="47"/>
        <pc:sldMkLst>
          <pc:docMk/>
          <pc:sldMk cId="1074229605" sldId="281"/>
        </pc:sldMkLst>
      </pc:sldChg>
      <pc:sldChg chg="del">
        <pc:chgData name="Kate Christopher" userId="8dac66f8-ad9f-4436-92bf-6ba4c78efc7b" providerId="ADAL" clId="{9BDEA901-B190-4497-BCC0-B730DD88284B}" dt="2020-01-22T16:06:36.320" v="29" actId="47"/>
        <pc:sldMkLst>
          <pc:docMk/>
          <pc:sldMk cId="3298735186" sldId="282"/>
        </pc:sldMkLst>
      </pc:sldChg>
      <pc:sldChg chg="del">
        <pc:chgData name="Kate Christopher" userId="8dac66f8-ad9f-4436-92bf-6ba4c78efc7b" providerId="ADAL" clId="{9BDEA901-B190-4497-BCC0-B730DD88284B}" dt="2020-01-22T16:06:42.165" v="33" actId="47"/>
        <pc:sldMkLst>
          <pc:docMk/>
          <pc:sldMk cId="2777714731" sldId="283"/>
        </pc:sldMkLst>
      </pc:sldChg>
      <pc:sldChg chg="del">
        <pc:chgData name="Kate Christopher" userId="8dac66f8-ad9f-4436-92bf-6ba4c78efc7b" providerId="ADAL" clId="{9BDEA901-B190-4497-BCC0-B730DD88284B}" dt="2020-01-22T16:05:32.204" v="2" actId="47"/>
        <pc:sldMkLst>
          <pc:docMk/>
          <pc:sldMk cId="118474138" sldId="284"/>
        </pc:sldMkLst>
      </pc:sldChg>
      <pc:sldChg chg="del">
        <pc:chgData name="Kate Christopher" userId="8dac66f8-ad9f-4436-92bf-6ba4c78efc7b" providerId="ADAL" clId="{9BDEA901-B190-4497-BCC0-B730DD88284B}" dt="2020-01-22T16:05:32.590" v="3" actId="47"/>
        <pc:sldMkLst>
          <pc:docMk/>
          <pc:sldMk cId="4048525808" sldId="285"/>
        </pc:sldMkLst>
      </pc:sldChg>
      <pc:sldChg chg="del">
        <pc:chgData name="Kate Christopher" userId="8dac66f8-ad9f-4436-92bf-6ba4c78efc7b" providerId="ADAL" clId="{9BDEA901-B190-4497-BCC0-B730DD88284B}" dt="2020-01-22T16:05:33.060" v="5" actId="47"/>
        <pc:sldMkLst>
          <pc:docMk/>
          <pc:sldMk cId="574306306" sldId="286"/>
        </pc:sldMkLst>
      </pc:sldChg>
      <pc:sldChg chg="del">
        <pc:chgData name="Kate Christopher" userId="8dac66f8-ad9f-4436-92bf-6ba4c78efc7b" providerId="ADAL" clId="{9BDEA901-B190-4497-BCC0-B730DD88284B}" dt="2020-01-22T16:05:32.844" v="4" actId="47"/>
        <pc:sldMkLst>
          <pc:docMk/>
          <pc:sldMk cId="4261308392" sldId="287"/>
        </pc:sldMkLst>
      </pc:sldChg>
      <pc:sldChg chg="del">
        <pc:chgData name="Kate Christopher" userId="8dac66f8-ad9f-4436-92bf-6ba4c78efc7b" providerId="ADAL" clId="{9BDEA901-B190-4497-BCC0-B730DD88284B}" dt="2020-01-22T16:05:33.445" v="7" actId="47"/>
        <pc:sldMkLst>
          <pc:docMk/>
          <pc:sldMk cId="2497838638" sldId="288"/>
        </pc:sldMkLst>
      </pc:sldChg>
      <pc:sldChg chg="del">
        <pc:chgData name="Kate Christopher" userId="8dac66f8-ad9f-4436-92bf-6ba4c78efc7b" providerId="ADAL" clId="{9BDEA901-B190-4497-BCC0-B730DD88284B}" dt="2020-01-22T16:05:35.034" v="13" actId="47"/>
        <pc:sldMkLst>
          <pc:docMk/>
          <pc:sldMk cId="504622018" sldId="289"/>
        </pc:sldMkLst>
      </pc:sldChg>
      <pc:sldChg chg="del">
        <pc:chgData name="Kate Christopher" userId="8dac66f8-ad9f-4436-92bf-6ba4c78efc7b" providerId="ADAL" clId="{9BDEA901-B190-4497-BCC0-B730DD88284B}" dt="2020-01-22T16:05:35.482" v="14" actId="47"/>
        <pc:sldMkLst>
          <pc:docMk/>
          <pc:sldMk cId="1220689053" sldId="290"/>
        </pc:sldMkLst>
      </pc:sldChg>
      <pc:sldChg chg="del">
        <pc:chgData name="Kate Christopher" userId="8dac66f8-ad9f-4436-92bf-6ba4c78efc7b" providerId="ADAL" clId="{9BDEA901-B190-4497-BCC0-B730DD88284B}" dt="2020-01-22T16:05:37.055" v="18" actId="47"/>
        <pc:sldMkLst>
          <pc:docMk/>
          <pc:sldMk cId="236539099" sldId="291"/>
        </pc:sldMkLst>
      </pc:sldChg>
      <pc:sldChg chg="del">
        <pc:chgData name="Kate Christopher" userId="8dac66f8-ad9f-4436-92bf-6ba4c78efc7b" providerId="ADAL" clId="{9BDEA901-B190-4497-BCC0-B730DD88284B}" dt="2020-01-22T16:05:38.042" v="20" actId="47"/>
        <pc:sldMkLst>
          <pc:docMk/>
          <pc:sldMk cId="407844757" sldId="292"/>
        </pc:sldMkLst>
      </pc:sldChg>
      <pc:sldChg chg="del">
        <pc:chgData name="Kate Christopher" userId="8dac66f8-ad9f-4436-92bf-6ba4c78efc7b" providerId="ADAL" clId="{9BDEA901-B190-4497-BCC0-B730DD88284B}" dt="2020-01-22T16:05:38.343" v="21" actId="47"/>
        <pc:sldMkLst>
          <pc:docMk/>
          <pc:sldMk cId="251100173" sldId="293"/>
        </pc:sldMkLst>
      </pc:sldChg>
      <pc:sldChg chg="del">
        <pc:chgData name="Kate Christopher" userId="8dac66f8-ad9f-4436-92bf-6ba4c78efc7b" providerId="ADAL" clId="{9BDEA901-B190-4497-BCC0-B730DD88284B}" dt="2020-01-22T16:05:39.092" v="23" actId="47"/>
        <pc:sldMkLst>
          <pc:docMk/>
          <pc:sldMk cId="2250137727" sldId="294"/>
        </pc:sldMkLst>
      </pc:sldChg>
      <pc:sldChg chg="addSp delSp modSp delAnim modAnim modNotesTx">
        <pc:chgData name="Kate Christopher" userId="8dac66f8-ad9f-4436-92bf-6ba4c78efc7b" providerId="ADAL" clId="{9BDEA901-B190-4497-BCC0-B730DD88284B}" dt="2020-01-22T19:40:28.999" v="1594" actId="20577"/>
        <pc:sldMkLst>
          <pc:docMk/>
          <pc:sldMk cId="4017290972" sldId="295"/>
        </pc:sldMkLst>
        <pc:spChg chg="mod">
          <ac:chgData name="Kate Christopher" userId="8dac66f8-ad9f-4436-92bf-6ba4c78efc7b" providerId="ADAL" clId="{9BDEA901-B190-4497-BCC0-B730DD88284B}" dt="2020-01-22T17:17:27.284" v="439" actId="1076"/>
          <ac:spMkLst>
            <pc:docMk/>
            <pc:sldMk cId="4017290972" sldId="295"/>
            <ac:spMk id="2" creationId="{00000000-0000-0000-0000-000000000000}"/>
          </ac:spMkLst>
        </pc:spChg>
        <pc:spChg chg="mod">
          <ac:chgData name="Kate Christopher" userId="8dac66f8-ad9f-4436-92bf-6ba4c78efc7b" providerId="ADAL" clId="{9BDEA901-B190-4497-BCC0-B730DD88284B}" dt="2020-01-22T17:18:30.231" v="499" actId="1076"/>
          <ac:spMkLst>
            <pc:docMk/>
            <pc:sldMk cId="4017290972" sldId="295"/>
            <ac:spMk id="3" creationId="{00000000-0000-0000-0000-000000000000}"/>
          </ac:spMkLst>
        </pc:spChg>
        <pc:spChg chg="del">
          <ac:chgData name="Kate Christopher" userId="8dac66f8-ad9f-4436-92bf-6ba4c78efc7b" providerId="ADAL" clId="{9BDEA901-B190-4497-BCC0-B730DD88284B}" dt="2020-01-22T17:12:07.888" v="150" actId="478"/>
          <ac:spMkLst>
            <pc:docMk/>
            <pc:sldMk cId="4017290972" sldId="295"/>
            <ac:spMk id="6" creationId="{00000000-0000-0000-0000-000000000000}"/>
          </ac:spMkLst>
        </pc:spChg>
        <pc:spChg chg="add mod">
          <ac:chgData name="Kate Christopher" userId="8dac66f8-ad9f-4436-92bf-6ba4c78efc7b" providerId="ADAL" clId="{9BDEA901-B190-4497-BCC0-B730DD88284B}" dt="2020-01-22T19:40:28.999" v="1594" actId="20577"/>
          <ac:spMkLst>
            <pc:docMk/>
            <pc:sldMk cId="4017290972" sldId="295"/>
            <ac:spMk id="8" creationId="{27529DF9-DED7-4938-86D6-3A2608DE8945}"/>
          </ac:spMkLst>
        </pc:spChg>
        <pc:spChg chg="add mod">
          <ac:chgData name="Kate Christopher" userId="8dac66f8-ad9f-4436-92bf-6ba4c78efc7b" providerId="ADAL" clId="{9BDEA901-B190-4497-BCC0-B730DD88284B}" dt="2020-01-22T17:23:26.516" v="897" actId="5793"/>
          <ac:spMkLst>
            <pc:docMk/>
            <pc:sldMk cId="4017290972" sldId="295"/>
            <ac:spMk id="9" creationId="{9ADCA88F-C76D-43CA-A207-CAB7BA6D9A4D}"/>
          </ac:spMkLst>
        </pc:spChg>
        <pc:spChg chg="add mod">
          <ac:chgData name="Kate Christopher" userId="8dac66f8-ad9f-4436-92bf-6ba4c78efc7b" providerId="ADAL" clId="{9BDEA901-B190-4497-BCC0-B730DD88284B}" dt="2020-01-22T17:23:05.995" v="829" actId="20577"/>
          <ac:spMkLst>
            <pc:docMk/>
            <pc:sldMk cId="4017290972" sldId="295"/>
            <ac:spMk id="10" creationId="{9EA04848-DE47-4114-9865-C1B98D937B08}"/>
          </ac:spMkLst>
        </pc:spChg>
        <pc:graphicFrameChg chg="add del modGraphic">
          <ac:chgData name="Kate Christopher" userId="8dac66f8-ad9f-4436-92bf-6ba4c78efc7b" providerId="ADAL" clId="{9BDEA901-B190-4497-BCC0-B730DD88284B}" dt="2020-01-22T17:13:40.917" v="176" actId="478"/>
          <ac:graphicFrameMkLst>
            <pc:docMk/>
            <pc:sldMk cId="4017290972" sldId="295"/>
            <ac:graphicFrameMk id="7" creationId="{AD39FB10-C234-471B-AC43-79D67342A0BD}"/>
          </ac:graphicFrameMkLst>
        </pc:graphicFrameChg>
        <pc:picChg chg="del">
          <ac:chgData name="Kate Christopher" userId="8dac66f8-ad9f-4436-92bf-6ba4c78efc7b" providerId="ADAL" clId="{9BDEA901-B190-4497-BCC0-B730DD88284B}" dt="2020-01-22T17:11:14.960" v="133" actId="478"/>
          <ac:picMkLst>
            <pc:docMk/>
            <pc:sldMk cId="4017290972" sldId="295"/>
            <ac:picMk id="4" creationId="{00000000-0000-0000-0000-000000000000}"/>
          </ac:picMkLst>
        </pc:picChg>
      </pc:sldChg>
      <pc:sldChg chg="del">
        <pc:chgData name="Kate Christopher" userId="8dac66f8-ad9f-4436-92bf-6ba4c78efc7b" providerId="ADAL" clId="{9BDEA901-B190-4497-BCC0-B730DD88284B}" dt="2020-01-22T19:33:43.421" v="1422" actId="47"/>
        <pc:sldMkLst>
          <pc:docMk/>
          <pc:sldMk cId="2803264049" sldId="296"/>
        </pc:sldMkLst>
      </pc:sldChg>
      <pc:sldChg chg="del">
        <pc:chgData name="Kate Christopher" userId="8dac66f8-ad9f-4436-92bf-6ba4c78efc7b" providerId="ADAL" clId="{9BDEA901-B190-4497-BCC0-B730DD88284B}" dt="2020-01-22T16:05:33.276" v="6" actId="47"/>
        <pc:sldMkLst>
          <pc:docMk/>
          <pc:sldMk cId="560140549" sldId="297"/>
        </pc:sldMkLst>
      </pc:sldChg>
      <pc:sldChg chg="delSp modSp delAnim">
        <pc:chgData name="Kate Christopher" userId="8dac66f8-ad9f-4436-92bf-6ba4c78efc7b" providerId="ADAL" clId="{9BDEA901-B190-4497-BCC0-B730DD88284B}" dt="2020-01-22T19:31:54.526" v="1196" actId="20577"/>
        <pc:sldMkLst>
          <pc:docMk/>
          <pc:sldMk cId="1863878880" sldId="298"/>
        </pc:sldMkLst>
        <pc:spChg chg="mod">
          <ac:chgData name="Kate Christopher" userId="8dac66f8-ad9f-4436-92bf-6ba4c78efc7b" providerId="ADAL" clId="{9BDEA901-B190-4497-BCC0-B730DD88284B}" dt="2020-01-22T19:31:34.916" v="1183" actId="1076"/>
          <ac:spMkLst>
            <pc:docMk/>
            <pc:sldMk cId="1863878880" sldId="298"/>
            <ac:spMk id="2" creationId="{00000000-0000-0000-0000-000000000000}"/>
          </ac:spMkLst>
        </pc:spChg>
        <pc:spChg chg="mod">
          <ac:chgData name="Kate Christopher" userId="8dac66f8-ad9f-4436-92bf-6ba4c78efc7b" providerId="ADAL" clId="{9BDEA901-B190-4497-BCC0-B730DD88284B}" dt="2020-01-22T19:31:54.526" v="1196" actId="20577"/>
          <ac:spMkLst>
            <pc:docMk/>
            <pc:sldMk cId="1863878880" sldId="298"/>
            <ac:spMk id="3" creationId="{00000000-0000-0000-0000-000000000000}"/>
          </ac:spMkLst>
        </pc:spChg>
        <pc:spChg chg="del">
          <ac:chgData name="Kate Christopher" userId="8dac66f8-ad9f-4436-92bf-6ba4c78efc7b" providerId="ADAL" clId="{9BDEA901-B190-4497-BCC0-B730DD88284B}" dt="2020-01-22T19:30:49.501" v="1160" actId="478"/>
          <ac:spMkLst>
            <pc:docMk/>
            <pc:sldMk cId="1863878880" sldId="298"/>
            <ac:spMk id="5" creationId="{00000000-0000-0000-0000-000000000000}"/>
          </ac:spMkLst>
        </pc:spChg>
        <pc:picChg chg="del">
          <ac:chgData name="Kate Christopher" userId="8dac66f8-ad9f-4436-92bf-6ba4c78efc7b" providerId="ADAL" clId="{9BDEA901-B190-4497-BCC0-B730DD88284B}" dt="2020-01-22T19:30:29.130" v="1091" actId="478"/>
          <ac:picMkLst>
            <pc:docMk/>
            <pc:sldMk cId="1863878880" sldId="298"/>
            <ac:picMk id="4" creationId="{00000000-0000-0000-0000-000000000000}"/>
          </ac:picMkLst>
        </pc:picChg>
      </pc:sldChg>
      <pc:sldChg chg="add del">
        <pc:chgData name="Kate Christopher" userId="8dac66f8-ad9f-4436-92bf-6ba4c78efc7b" providerId="ADAL" clId="{9BDEA901-B190-4497-BCC0-B730DD88284B}" dt="2020-01-22T19:41:40.625" v="1635"/>
        <pc:sldMkLst>
          <pc:docMk/>
          <pc:sldMk cId="344552537" sldId="299"/>
        </pc:sldMkLst>
      </pc:sldChg>
      <pc:sldChg chg="del">
        <pc:chgData name="Kate Christopher" userId="8dac66f8-ad9f-4436-92bf-6ba4c78efc7b" providerId="ADAL" clId="{9BDEA901-B190-4497-BCC0-B730DD88284B}" dt="2020-01-22T19:33:55.427" v="1423" actId="47"/>
        <pc:sldMkLst>
          <pc:docMk/>
          <pc:sldMk cId="451068632" sldId="299"/>
        </pc:sldMkLst>
      </pc:sldChg>
      <pc:sldChg chg="del">
        <pc:chgData name="Kate Christopher" userId="8dac66f8-ad9f-4436-92bf-6ba4c78efc7b" providerId="ADAL" clId="{9BDEA901-B190-4497-BCC0-B730DD88284B}" dt="2020-01-22T19:36:01.145" v="1480" actId="47"/>
        <pc:sldMkLst>
          <pc:docMk/>
          <pc:sldMk cId="479533973" sldId="300"/>
        </pc:sldMkLst>
      </pc:sldChg>
      <pc:sldChg chg="del">
        <pc:chgData name="Kate Christopher" userId="8dac66f8-ad9f-4436-92bf-6ba4c78efc7b" providerId="ADAL" clId="{9BDEA901-B190-4497-BCC0-B730DD88284B}" dt="2020-01-22T16:06:48.243" v="34" actId="47"/>
        <pc:sldMkLst>
          <pc:docMk/>
          <pc:sldMk cId="1353594324" sldId="301"/>
        </pc:sldMkLst>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A09E535-13BF-40D5-9FB6-5EDCD9499B13}" type="datetimeFigureOut">
              <a:rPr lang="en-GB" smtClean="0"/>
              <a:t>23/01/2020</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0533BA1-8850-4370-8CBB-1C40856E691E}" type="slidenum">
              <a:rPr lang="en-GB" smtClean="0"/>
              <a:t>‹#›</a:t>
            </a:fld>
            <a:endParaRPr lang="en-GB"/>
          </a:p>
        </p:txBody>
      </p:sp>
    </p:spTree>
    <p:extLst>
      <p:ext uri="{BB962C8B-B14F-4D97-AF65-F5344CB8AC3E}">
        <p14:creationId xmlns:p14="http://schemas.microsoft.com/office/powerpoint/2010/main" val="266764815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Resource: what is Lectio Divina?</a:t>
            </a:r>
          </a:p>
          <a:p>
            <a:endParaRPr lang="en-GB" dirty="0"/>
          </a:p>
        </p:txBody>
      </p:sp>
      <p:sp>
        <p:nvSpPr>
          <p:cNvPr id="4" name="Slide Number Placeholder 3"/>
          <p:cNvSpPr>
            <a:spLocks noGrp="1"/>
          </p:cNvSpPr>
          <p:nvPr>
            <p:ph type="sldNum" sz="quarter" idx="5"/>
          </p:nvPr>
        </p:nvSpPr>
        <p:spPr/>
        <p:txBody>
          <a:bodyPr/>
          <a:lstStyle/>
          <a:p>
            <a:fld id="{20533BA1-8850-4370-8CBB-1C40856E691E}" type="slidenum">
              <a:rPr lang="en-GB" smtClean="0"/>
              <a:t>2</a:t>
            </a:fld>
            <a:endParaRPr lang="en-GB"/>
          </a:p>
        </p:txBody>
      </p:sp>
    </p:spTree>
    <p:extLst>
      <p:ext uri="{BB962C8B-B14F-4D97-AF65-F5344CB8AC3E}">
        <p14:creationId xmlns:p14="http://schemas.microsoft.com/office/powerpoint/2010/main" val="393885186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Resource: Lectio Divina in the classroom</a:t>
            </a:r>
            <a:endParaRPr lang="en-GB" dirty="0"/>
          </a:p>
        </p:txBody>
      </p:sp>
      <p:sp>
        <p:nvSpPr>
          <p:cNvPr id="4" name="Slide Number Placeholder 3"/>
          <p:cNvSpPr>
            <a:spLocks noGrp="1"/>
          </p:cNvSpPr>
          <p:nvPr>
            <p:ph type="sldNum" sz="quarter" idx="5"/>
          </p:nvPr>
        </p:nvSpPr>
        <p:spPr/>
        <p:txBody>
          <a:bodyPr/>
          <a:lstStyle/>
          <a:p>
            <a:fld id="{20533BA1-8850-4370-8CBB-1C40856E691E}" type="slidenum">
              <a:rPr lang="en-GB" smtClean="0"/>
              <a:t>3</a:t>
            </a:fld>
            <a:endParaRPr lang="en-GB"/>
          </a:p>
        </p:txBody>
      </p:sp>
    </p:spTree>
    <p:extLst>
      <p:ext uri="{BB962C8B-B14F-4D97-AF65-F5344CB8AC3E}">
        <p14:creationId xmlns:p14="http://schemas.microsoft.com/office/powerpoint/2010/main" val="58114749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20533BA1-8850-4370-8CBB-1C40856E691E}" type="slidenum">
              <a:rPr lang="en-GB" smtClean="0"/>
              <a:t>10</a:t>
            </a:fld>
            <a:endParaRPr lang="en-GB"/>
          </a:p>
        </p:txBody>
      </p:sp>
    </p:spTree>
    <p:extLst>
      <p:ext uri="{BB962C8B-B14F-4D97-AF65-F5344CB8AC3E}">
        <p14:creationId xmlns:p14="http://schemas.microsoft.com/office/powerpoint/2010/main" val="116931909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0E288B96-390E-497A-A8FB-45D188A2A9E1}" type="datetimeFigureOut">
              <a:rPr lang="en-GB" smtClean="0"/>
              <a:t>23/01/2020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0F0DDFE7-4101-4EB9-ABC2-B6CD5C08EE27}" type="slidenum">
              <a:rPr lang="en-GB" smtClean="0"/>
              <a:t>‹#›</a:t>
            </a:fld>
            <a:endParaRPr lang="en-GB"/>
          </a:p>
        </p:txBody>
      </p:sp>
    </p:spTree>
    <p:extLst>
      <p:ext uri="{BB962C8B-B14F-4D97-AF65-F5344CB8AC3E}">
        <p14:creationId xmlns:p14="http://schemas.microsoft.com/office/powerpoint/2010/main" val="170545148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0E288B96-390E-497A-A8FB-45D188A2A9E1}" type="datetimeFigureOut">
              <a:rPr lang="en-GB" smtClean="0"/>
              <a:t>23/01/2020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0F0DDFE7-4101-4EB9-ABC2-B6CD5C08EE27}" type="slidenum">
              <a:rPr lang="en-GB" smtClean="0"/>
              <a:t>‹#›</a:t>
            </a:fld>
            <a:endParaRPr lang="en-GB"/>
          </a:p>
        </p:txBody>
      </p:sp>
    </p:spTree>
    <p:extLst>
      <p:ext uri="{BB962C8B-B14F-4D97-AF65-F5344CB8AC3E}">
        <p14:creationId xmlns:p14="http://schemas.microsoft.com/office/powerpoint/2010/main" val="82849179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0E288B96-390E-497A-A8FB-45D188A2A9E1}" type="datetimeFigureOut">
              <a:rPr lang="en-GB" smtClean="0"/>
              <a:t>23/01/2020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0F0DDFE7-4101-4EB9-ABC2-B6CD5C08EE27}" type="slidenum">
              <a:rPr lang="en-GB" smtClean="0"/>
              <a:t>‹#›</a:t>
            </a:fld>
            <a:endParaRPr lang="en-GB"/>
          </a:p>
        </p:txBody>
      </p:sp>
    </p:spTree>
    <p:extLst>
      <p:ext uri="{BB962C8B-B14F-4D97-AF65-F5344CB8AC3E}">
        <p14:creationId xmlns:p14="http://schemas.microsoft.com/office/powerpoint/2010/main" val="9215418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0E288B96-390E-497A-A8FB-45D188A2A9E1}" type="datetimeFigureOut">
              <a:rPr lang="en-GB" smtClean="0"/>
              <a:t>23/01/2020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0F0DDFE7-4101-4EB9-ABC2-B6CD5C08EE27}" type="slidenum">
              <a:rPr lang="en-GB" smtClean="0"/>
              <a:t>‹#›</a:t>
            </a:fld>
            <a:endParaRPr lang="en-GB"/>
          </a:p>
        </p:txBody>
      </p:sp>
    </p:spTree>
    <p:extLst>
      <p:ext uri="{BB962C8B-B14F-4D97-AF65-F5344CB8AC3E}">
        <p14:creationId xmlns:p14="http://schemas.microsoft.com/office/powerpoint/2010/main" val="152151334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E288B96-390E-497A-A8FB-45D188A2A9E1}" type="datetimeFigureOut">
              <a:rPr lang="en-GB" smtClean="0"/>
              <a:t>23/01/2020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0F0DDFE7-4101-4EB9-ABC2-B6CD5C08EE27}" type="slidenum">
              <a:rPr lang="en-GB" smtClean="0"/>
              <a:t>‹#›</a:t>
            </a:fld>
            <a:endParaRPr lang="en-GB"/>
          </a:p>
        </p:txBody>
      </p:sp>
    </p:spTree>
    <p:extLst>
      <p:ext uri="{BB962C8B-B14F-4D97-AF65-F5344CB8AC3E}">
        <p14:creationId xmlns:p14="http://schemas.microsoft.com/office/powerpoint/2010/main" val="404534837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0E288B96-390E-497A-A8FB-45D188A2A9E1}" type="datetimeFigureOut">
              <a:rPr lang="en-GB" smtClean="0"/>
              <a:t>23/01/2020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0F0DDFE7-4101-4EB9-ABC2-B6CD5C08EE27}" type="slidenum">
              <a:rPr lang="en-GB" smtClean="0"/>
              <a:t>‹#›</a:t>
            </a:fld>
            <a:endParaRPr lang="en-GB"/>
          </a:p>
        </p:txBody>
      </p:sp>
    </p:spTree>
    <p:extLst>
      <p:ext uri="{BB962C8B-B14F-4D97-AF65-F5344CB8AC3E}">
        <p14:creationId xmlns:p14="http://schemas.microsoft.com/office/powerpoint/2010/main" val="277116786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0E288B96-390E-497A-A8FB-45D188A2A9E1}" type="datetimeFigureOut">
              <a:rPr lang="en-GB" smtClean="0"/>
              <a:t>23/01/2020</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0F0DDFE7-4101-4EB9-ABC2-B6CD5C08EE27}" type="slidenum">
              <a:rPr lang="en-GB" smtClean="0"/>
              <a:t>‹#›</a:t>
            </a:fld>
            <a:endParaRPr lang="en-GB"/>
          </a:p>
        </p:txBody>
      </p:sp>
    </p:spTree>
    <p:extLst>
      <p:ext uri="{BB962C8B-B14F-4D97-AF65-F5344CB8AC3E}">
        <p14:creationId xmlns:p14="http://schemas.microsoft.com/office/powerpoint/2010/main" val="146667570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0E288B96-390E-497A-A8FB-45D188A2A9E1}" type="datetimeFigureOut">
              <a:rPr lang="en-GB" smtClean="0"/>
              <a:t>23/01/2020</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0F0DDFE7-4101-4EB9-ABC2-B6CD5C08EE27}" type="slidenum">
              <a:rPr lang="en-GB" smtClean="0"/>
              <a:t>‹#›</a:t>
            </a:fld>
            <a:endParaRPr lang="en-GB"/>
          </a:p>
        </p:txBody>
      </p:sp>
    </p:spTree>
    <p:extLst>
      <p:ext uri="{BB962C8B-B14F-4D97-AF65-F5344CB8AC3E}">
        <p14:creationId xmlns:p14="http://schemas.microsoft.com/office/powerpoint/2010/main" val="244653756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E288B96-390E-497A-A8FB-45D188A2A9E1}" type="datetimeFigureOut">
              <a:rPr lang="en-GB" smtClean="0"/>
              <a:t>23/01/2020</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0F0DDFE7-4101-4EB9-ABC2-B6CD5C08EE27}" type="slidenum">
              <a:rPr lang="en-GB" smtClean="0"/>
              <a:t>‹#›</a:t>
            </a:fld>
            <a:endParaRPr lang="en-GB"/>
          </a:p>
        </p:txBody>
      </p:sp>
    </p:spTree>
    <p:extLst>
      <p:ext uri="{BB962C8B-B14F-4D97-AF65-F5344CB8AC3E}">
        <p14:creationId xmlns:p14="http://schemas.microsoft.com/office/powerpoint/2010/main" val="215838980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0E288B96-390E-497A-A8FB-45D188A2A9E1}" type="datetimeFigureOut">
              <a:rPr lang="en-GB" smtClean="0"/>
              <a:t>23/01/2020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0F0DDFE7-4101-4EB9-ABC2-B6CD5C08EE27}" type="slidenum">
              <a:rPr lang="en-GB" smtClean="0"/>
              <a:t>‹#›</a:t>
            </a:fld>
            <a:endParaRPr lang="en-GB"/>
          </a:p>
        </p:txBody>
      </p:sp>
    </p:spTree>
    <p:extLst>
      <p:ext uri="{BB962C8B-B14F-4D97-AF65-F5344CB8AC3E}">
        <p14:creationId xmlns:p14="http://schemas.microsoft.com/office/powerpoint/2010/main" val="408681639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0E288B96-390E-497A-A8FB-45D188A2A9E1}" type="datetimeFigureOut">
              <a:rPr lang="en-GB" smtClean="0"/>
              <a:t>23/01/2020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0F0DDFE7-4101-4EB9-ABC2-B6CD5C08EE27}" type="slidenum">
              <a:rPr lang="en-GB" smtClean="0"/>
              <a:t>‹#›</a:t>
            </a:fld>
            <a:endParaRPr lang="en-GB"/>
          </a:p>
        </p:txBody>
      </p:sp>
    </p:spTree>
    <p:extLst>
      <p:ext uri="{BB962C8B-B14F-4D97-AF65-F5344CB8AC3E}">
        <p14:creationId xmlns:p14="http://schemas.microsoft.com/office/powerpoint/2010/main" val="37538955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E288B96-390E-497A-A8FB-45D188A2A9E1}" type="datetimeFigureOut">
              <a:rPr lang="en-GB" smtClean="0"/>
              <a:t>23/01/2020</a:t>
            </a:fld>
            <a:endParaRPr lang="en-GB"/>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F0DDFE7-4101-4EB9-ABC2-B6CD5C08EE27}" type="slidenum">
              <a:rPr lang="en-GB" smtClean="0"/>
              <a:t>‹#›</a:t>
            </a:fld>
            <a:endParaRPr lang="en-GB"/>
          </a:p>
        </p:txBody>
      </p:sp>
    </p:spTree>
    <p:extLst>
      <p:ext uri="{BB962C8B-B14F-4D97-AF65-F5344CB8AC3E}">
        <p14:creationId xmlns:p14="http://schemas.microsoft.com/office/powerpoint/2010/main" val="394243140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hyperlink" Target="https://www.harpercollins.co.uk/9780310520436/visual-theology" TargetMode="External"/><Relationship Id="rId2" Type="http://schemas.openxmlformats.org/officeDocument/2006/relationships/hyperlink" Target="http://www.theinfographicbible.com/" TargetMode="Externa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3F334D-F763-4EFB-81CA-787D90C23FE3}"/>
              </a:ext>
            </a:extLst>
          </p:cNvPr>
          <p:cNvSpPr>
            <a:spLocks noGrp="1"/>
          </p:cNvSpPr>
          <p:nvPr>
            <p:ph type="ctrTitle"/>
          </p:nvPr>
        </p:nvSpPr>
        <p:spPr>
          <a:xfrm>
            <a:off x="715618" y="1122362"/>
            <a:ext cx="10514358" cy="3292476"/>
          </a:xfrm>
        </p:spPr>
        <p:txBody>
          <a:bodyPr>
            <a:normAutofit/>
          </a:bodyPr>
          <a:lstStyle/>
          <a:p>
            <a:r>
              <a:rPr lang="en-US" sz="8900" b="1" dirty="0"/>
              <a:t>Theologies of Reading</a:t>
            </a:r>
            <a:br>
              <a:rPr lang="en-US" dirty="0"/>
            </a:br>
            <a:r>
              <a:rPr lang="en-US" dirty="0"/>
              <a:t>Christian approaches to the Bible</a:t>
            </a:r>
            <a:endParaRPr lang="en-GB" dirty="0"/>
          </a:p>
        </p:txBody>
      </p:sp>
      <p:sp>
        <p:nvSpPr>
          <p:cNvPr id="3" name="TextBox 2">
            <a:extLst>
              <a:ext uri="{FF2B5EF4-FFF2-40B4-BE49-F238E27FC236}">
                <a16:creationId xmlns:a16="http://schemas.microsoft.com/office/drawing/2014/main" id="{D4296E95-19AF-49CF-89F5-A7DC1CB3B205}"/>
              </a:ext>
            </a:extLst>
          </p:cNvPr>
          <p:cNvSpPr txBox="1"/>
          <p:nvPr/>
        </p:nvSpPr>
        <p:spPr>
          <a:xfrm>
            <a:off x="7396185" y="5308925"/>
            <a:ext cx="4187575" cy="1138773"/>
          </a:xfrm>
          <a:prstGeom prst="rect">
            <a:avLst/>
          </a:prstGeom>
          <a:solidFill>
            <a:srgbClr val="006666"/>
          </a:solid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2800" b="1" dirty="0">
                <a:solidFill>
                  <a:srgbClr val="FFFF00"/>
                </a:solidFill>
                <a:latin typeface="Arial Black" panose="020B0A04020102020204" pitchFamily="34" charset="0"/>
              </a:rPr>
              <a:t>RESOURCES</a:t>
            </a:r>
          </a:p>
          <a:p>
            <a:pPr algn="ctr"/>
            <a:r>
              <a:rPr lang="en-GB" sz="2000" b="1" dirty="0">
                <a:solidFill>
                  <a:schemeClr val="bg1">
                    <a:lumMod val="95000"/>
                  </a:schemeClr>
                </a:solidFill>
              </a:rPr>
              <a:t>What is Lectio Divina?</a:t>
            </a:r>
          </a:p>
          <a:p>
            <a:pPr algn="ctr"/>
            <a:r>
              <a:rPr lang="en-GB" sz="2000" b="1" dirty="0">
                <a:solidFill>
                  <a:schemeClr val="bg1">
                    <a:lumMod val="95000"/>
                  </a:schemeClr>
                </a:solidFill>
              </a:rPr>
              <a:t>Using Lectio Divina in the classroom </a:t>
            </a:r>
          </a:p>
        </p:txBody>
      </p:sp>
    </p:spTree>
    <p:extLst>
      <p:ext uri="{BB962C8B-B14F-4D97-AF65-F5344CB8AC3E}">
        <p14:creationId xmlns:p14="http://schemas.microsoft.com/office/powerpoint/2010/main" val="175292753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8" name="Rectangle 27">
            <a:extLst>
              <a:ext uri="{FF2B5EF4-FFF2-40B4-BE49-F238E27FC236}">
                <a16:creationId xmlns:a16="http://schemas.microsoft.com/office/drawing/2014/main" id="{2A0E4E09-FC02-4ADC-951A-3FFA90B6FE3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695"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p:cNvPicPr>
            <a:picLocks noChangeAspect="1"/>
          </p:cNvPicPr>
          <p:nvPr/>
        </p:nvPicPr>
        <p:blipFill rotWithShape="1">
          <a:blip r:embed="rId3" cstate="print">
            <a:alphaModFix/>
            <a:extLst>
              <a:ext uri="{28A0092B-C50C-407E-A947-70E740481C1C}">
                <a14:useLocalDpi xmlns:a14="http://schemas.microsoft.com/office/drawing/2010/main" val="0"/>
              </a:ext>
            </a:extLst>
          </a:blip>
          <a:srcRect l="10183" b="19921"/>
          <a:stretch/>
        </p:blipFill>
        <p:spPr>
          <a:xfrm>
            <a:off x="0" y="0"/>
            <a:ext cx="5768947" cy="6858001"/>
          </a:xfrm>
          <a:prstGeom prst="rect">
            <a:avLst/>
          </a:prstGeom>
        </p:spPr>
      </p:pic>
      <p:pic>
        <p:nvPicPr>
          <p:cNvPr id="30" name="Picture 29">
            <a:extLst>
              <a:ext uri="{FF2B5EF4-FFF2-40B4-BE49-F238E27FC236}">
                <a16:creationId xmlns:a16="http://schemas.microsoft.com/office/drawing/2014/main" id="{24F266AD-725B-4A9D-B448-4C000F95CB47}"/>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4">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ctrTitle"/>
          </p:nvPr>
        </p:nvSpPr>
        <p:spPr>
          <a:xfrm>
            <a:off x="0" y="696940"/>
            <a:ext cx="3141419" cy="4317020"/>
          </a:xfrm>
        </p:spPr>
        <p:txBody>
          <a:bodyPr anchor="t">
            <a:normAutofit/>
          </a:bodyPr>
          <a:lstStyle/>
          <a:p>
            <a:pPr algn="l"/>
            <a:r>
              <a:rPr lang="en-GB" sz="4800" dirty="0">
                <a:solidFill>
                  <a:schemeClr val="bg1"/>
                </a:solidFill>
                <a:latin typeface="Arial Black" panose="020B0A04020102020204" pitchFamily="34" charset="0"/>
              </a:rPr>
              <a:t>Jennifer Jenkins</a:t>
            </a:r>
            <a:br>
              <a:rPr lang="en-GB" sz="4800" dirty="0">
                <a:solidFill>
                  <a:schemeClr val="bg1"/>
                </a:solidFill>
                <a:latin typeface="Arial Black" panose="020B0A04020102020204" pitchFamily="34" charset="0"/>
              </a:rPr>
            </a:br>
            <a:br>
              <a:rPr lang="en-GB" sz="4800" dirty="0">
                <a:solidFill>
                  <a:schemeClr val="bg1"/>
                </a:solidFill>
                <a:latin typeface="Arial Black" panose="020B0A04020102020204" pitchFamily="34" charset="0"/>
              </a:rPr>
            </a:br>
            <a:br>
              <a:rPr lang="en-GB" sz="4800" dirty="0">
                <a:solidFill>
                  <a:schemeClr val="bg1"/>
                </a:solidFill>
                <a:latin typeface="Arial Black" panose="020B0A04020102020204" pitchFamily="34" charset="0"/>
              </a:rPr>
            </a:br>
            <a:r>
              <a:rPr lang="en-GB" sz="2400" dirty="0">
                <a:solidFill>
                  <a:schemeClr val="bg1"/>
                </a:solidFill>
                <a:latin typeface="Arial Black" panose="020B0A04020102020204" pitchFamily="34" charset="0"/>
              </a:rPr>
              <a:t>RE Facilitator </a:t>
            </a:r>
            <a:br>
              <a:rPr lang="en-GB" sz="2400" dirty="0">
                <a:solidFill>
                  <a:schemeClr val="bg1"/>
                </a:solidFill>
                <a:latin typeface="Arial Black" panose="020B0A04020102020204" pitchFamily="34" charset="0"/>
              </a:rPr>
            </a:br>
            <a:r>
              <a:rPr lang="en-GB" sz="2400" dirty="0">
                <a:solidFill>
                  <a:schemeClr val="bg1"/>
                </a:solidFill>
                <a:latin typeface="Arial Black" panose="020B0A04020102020204" pitchFamily="34" charset="0"/>
              </a:rPr>
              <a:t>for Coventry </a:t>
            </a:r>
            <a:br>
              <a:rPr lang="en-GB" sz="2400" dirty="0">
                <a:solidFill>
                  <a:schemeClr val="bg1"/>
                </a:solidFill>
                <a:latin typeface="Arial Black" panose="020B0A04020102020204" pitchFamily="34" charset="0"/>
              </a:rPr>
            </a:br>
            <a:r>
              <a:rPr lang="en-GB" sz="2400" dirty="0">
                <a:solidFill>
                  <a:schemeClr val="bg1"/>
                </a:solidFill>
                <a:latin typeface="Arial Black" panose="020B0A04020102020204" pitchFamily="34" charset="0"/>
              </a:rPr>
              <a:t>and Warwick</a:t>
            </a:r>
            <a:endParaRPr lang="en-GB" sz="4800" dirty="0">
              <a:solidFill>
                <a:schemeClr val="bg1"/>
              </a:solidFill>
              <a:latin typeface="Arial Black" panose="020B0A04020102020204" pitchFamily="34" charset="0"/>
            </a:endParaRPr>
          </a:p>
        </p:txBody>
      </p:sp>
      <p:sp>
        <p:nvSpPr>
          <p:cNvPr id="5" name="TextBox 4"/>
          <p:cNvSpPr txBox="1"/>
          <p:nvPr/>
        </p:nvSpPr>
        <p:spPr>
          <a:xfrm>
            <a:off x="5844994" y="0"/>
            <a:ext cx="6423053" cy="6524863"/>
          </a:xfrm>
          <a:prstGeom prst="rect">
            <a:avLst/>
          </a:prstGeom>
          <a:noFill/>
        </p:spPr>
        <p:txBody>
          <a:bodyPr wrap="square" rtlCol="0">
            <a:spAutoFit/>
          </a:bodyPr>
          <a:lstStyle/>
          <a:p>
            <a:pPr>
              <a:spcAft>
                <a:spcPts val="600"/>
              </a:spcAft>
            </a:pPr>
            <a:r>
              <a:rPr lang="en-GB" sz="2400" dirty="0"/>
              <a:t>Former assistant head teacher at a large primary school in Nuneaton. Former English subject leader (13 years) and Lead Teacher for Royal Shakespeare Company (2 years), as well as RE subject leader for 15 years. </a:t>
            </a:r>
          </a:p>
          <a:p>
            <a:pPr>
              <a:spcAft>
                <a:spcPts val="600"/>
              </a:spcAft>
            </a:pPr>
            <a:r>
              <a:rPr lang="en-GB" sz="2400" dirty="0"/>
              <a:t>Currently working one day a week as RE Facilitator for Coventry and Warwickshire on behalf of both SACREs working jointly and some work for Coventry Diocesan Board of Education. ICON School Project Manager for Coventry Cathedral. ICONS are schools awarded a Cross of Nails (a symbol of peace and reconciliation following the Coventry Blitz in November 1940) for their commitment to teaching children and young people how to be peace-makers and reconcilers. </a:t>
            </a:r>
          </a:p>
          <a:p>
            <a:pPr>
              <a:spcAft>
                <a:spcPts val="600"/>
              </a:spcAft>
            </a:pPr>
            <a:r>
              <a:rPr lang="en-GB" sz="2400" dirty="0"/>
              <a:t>Lover of all things literary and text-based and super fan of lifelong learning. </a:t>
            </a:r>
          </a:p>
        </p:txBody>
      </p:sp>
    </p:spTree>
    <p:extLst>
      <p:ext uri="{BB962C8B-B14F-4D97-AF65-F5344CB8AC3E}">
        <p14:creationId xmlns:p14="http://schemas.microsoft.com/office/powerpoint/2010/main" val="64792859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5076" y="153192"/>
            <a:ext cx="10515600" cy="993121"/>
          </a:xfrm>
        </p:spPr>
        <p:txBody>
          <a:bodyPr>
            <a:normAutofit/>
          </a:bodyPr>
          <a:lstStyle/>
          <a:p>
            <a:pPr algn="ctr"/>
            <a:r>
              <a:rPr lang="en-GB" sz="6000" b="1" i="1" dirty="0">
                <a:latin typeface="Cambria" panose="02040503050406030204" pitchFamily="18" charset="0"/>
              </a:rPr>
              <a:t>Lectio Divina </a:t>
            </a:r>
            <a:r>
              <a:rPr lang="en-GB" sz="6000" b="1" dirty="0">
                <a:latin typeface="Cambria" panose="02040503050406030204" pitchFamily="18" charset="0"/>
              </a:rPr>
              <a:t>(divine reading)</a:t>
            </a:r>
          </a:p>
        </p:txBody>
      </p:sp>
      <p:pic>
        <p:nvPicPr>
          <p:cNvPr id="4" name="Content Placeholder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64501" y="1537770"/>
            <a:ext cx="5931499" cy="4020999"/>
          </a:xfrm>
        </p:spPr>
      </p:pic>
      <p:sp>
        <p:nvSpPr>
          <p:cNvPr id="5" name="Rectangle 4"/>
          <p:cNvSpPr/>
          <p:nvPr/>
        </p:nvSpPr>
        <p:spPr>
          <a:xfrm>
            <a:off x="6096001" y="1146313"/>
            <a:ext cx="5833258" cy="5755422"/>
          </a:xfrm>
          <a:prstGeom prst="rect">
            <a:avLst/>
          </a:prstGeom>
        </p:spPr>
        <p:txBody>
          <a:bodyPr wrap="square">
            <a:spAutoFit/>
          </a:bodyPr>
          <a:lstStyle/>
          <a:p>
            <a:pPr algn="ctr"/>
            <a:r>
              <a:rPr lang="en-GB" sz="2400" i="1" dirty="0">
                <a:solidFill>
                  <a:srgbClr val="000000"/>
                </a:solidFill>
                <a:latin typeface="Cambria" panose="02040503050406030204" pitchFamily="18" charset="0"/>
              </a:rPr>
              <a:t>‘Lectio Divina is a contemplative way of reading the Bible. It dates back to the early centuries of the Christian Church and was established as a monastic practice by Benedict in the 6th century. It is a way of praying the scriptures that leads us deeper into God’s word. We slow down. We read a short passage more than once. We chew it over slowly and carefully. We savour it. Scripture begins to speak to us in a new way. It speaks to us personally, and aids that union we have with God through Christ who is himself the Living Word.’</a:t>
            </a:r>
            <a:endParaRPr lang="en-GB" sz="2800" i="1" dirty="0"/>
          </a:p>
          <a:p>
            <a:pPr algn="ctr"/>
            <a:r>
              <a:rPr lang="en-GB" sz="2800" b="1" i="1" dirty="0">
                <a:solidFill>
                  <a:srgbClr val="0070C0"/>
                </a:solidFill>
              </a:rPr>
              <a:t>Extract from ‘What is Lectio Divina?’ information sheet</a:t>
            </a:r>
          </a:p>
        </p:txBody>
      </p:sp>
    </p:spTree>
    <p:extLst>
      <p:ext uri="{BB962C8B-B14F-4D97-AF65-F5344CB8AC3E}">
        <p14:creationId xmlns:p14="http://schemas.microsoft.com/office/powerpoint/2010/main" val="129563129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81608" y="0"/>
            <a:ext cx="7881731" cy="907083"/>
          </a:xfrm>
        </p:spPr>
        <p:txBody>
          <a:bodyPr/>
          <a:lstStyle/>
          <a:p>
            <a:r>
              <a:rPr lang="en-GB" b="1" dirty="0">
                <a:latin typeface="Cambria" panose="02040503050406030204" pitchFamily="18" charset="0"/>
              </a:rPr>
              <a:t>Working with </a:t>
            </a:r>
            <a:r>
              <a:rPr lang="en-GB" b="1" i="1" dirty="0">
                <a:latin typeface="Cambria" panose="02040503050406030204" pitchFamily="18" charset="0"/>
              </a:rPr>
              <a:t>Lectio Divina</a:t>
            </a:r>
          </a:p>
        </p:txBody>
      </p:sp>
      <p:sp>
        <p:nvSpPr>
          <p:cNvPr id="3" name="Content Placeholder 2"/>
          <p:cNvSpPr>
            <a:spLocks noGrp="1"/>
          </p:cNvSpPr>
          <p:nvPr>
            <p:ph idx="1"/>
          </p:nvPr>
        </p:nvSpPr>
        <p:spPr>
          <a:xfrm>
            <a:off x="-467975" y="1829894"/>
            <a:ext cx="8631314" cy="5339937"/>
          </a:xfrm>
        </p:spPr>
        <p:txBody>
          <a:bodyPr>
            <a:normAutofit fontScale="25000" lnSpcReduction="20000"/>
          </a:bodyPr>
          <a:lstStyle/>
          <a:p>
            <a:pPr marL="982663">
              <a:buFont typeface="Wingdings" panose="05000000000000000000" pitchFamily="2" charset="2"/>
              <a:buChar char="§"/>
            </a:pPr>
            <a:r>
              <a:rPr lang="en-GB" sz="9600" dirty="0">
                <a:latin typeface="Cambria" panose="02040503050406030204" pitchFamily="18" charset="0"/>
              </a:rPr>
              <a:t>It is an ancient method of Praying with Scripture.</a:t>
            </a:r>
          </a:p>
          <a:p>
            <a:pPr marL="982663">
              <a:buFont typeface="Wingdings" panose="05000000000000000000" pitchFamily="2" charset="2"/>
              <a:buChar char="§"/>
            </a:pPr>
            <a:r>
              <a:rPr lang="en-GB" sz="9600" dirty="0">
                <a:latin typeface="Cambria" panose="02040503050406030204" pitchFamily="18" charset="0"/>
              </a:rPr>
              <a:t>It is based on the belief that Christ is truly present in Scripture and that the reading of Scripture allows God to speak </a:t>
            </a:r>
          </a:p>
          <a:p>
            <a:pPr marL="982663">
              <a:buFont typeface="Wingdings" panose="05000000000000000000" pitchFamily="2" charset="2"/>
              <a:buChar char="§"/>
            </a:pPr>
            <a:r>
              <a:rPr lang="en-GB" sz="9600" dirty="0">
                <a:latin typeface="Cambria" panose="02040503050406030204" pitchFamily="18" charset="0"/>
              </a:rPr>
              <a:t>It is a receptive way of praying.</a:t>
            </a:r>
          </a:p>
          <a:p>
            <a:pPr marL="982663">
              <a:buFont typeface="Wingdings" panose="05000000000000000000" pitchFamily="2" charset="2"/>
              <a:buChar char="§"/>
            </a:pPr>
            <a:r>
              <a:rPr lang="en-GB" sz="9600" dirty="0">
                <a:latin typeface="Cambria" panose="02040503050406030204" pitchFamily="18" charset="0"/>
              </a:rPr>
              <a:t>Biblical interpretation can be useful but engaging in </a:t>
            </a:r>
            <a:r>
              <a:rPr lang="en-GB" sz="9600" i="1" dirty="0">
                <a:latin typeface="Cambria" panose="02040503050406030204" pitchFamily="18" charset="0"/>
              </a:rPr>
              <a:t>lectio </a:t>
            </a:r>
            <a:r>
              <a:rPr lang="en-GB" sz="9600" dirty="0">
                <a:latin typeface="Cambria" panose="02040503050406030204" pitchFamily="18" charset="0"/>
              </a:rPr>
              <a:t>is not concerned primarily with ascertaining theological or doctrinal truths but listening to what God is saying through the text.</a:t>
            </a:r>
          </a:p>
          <a:p>
            <a:pPr marL="982663">
              <a:buFont typeface="Wingdings" panose="05000000000000000000" pitchFamily="2" charset="2"/>
              <a:buChar char="§"/>
            </a:pPr>
            <a:r>
              <a:rPr lang="en-GB" sz="9600" dirty="0">
                <a:latin typeface="Cambria" panose="02040503050406030204" pitchFamily="18" charset="0"/>
              </a:rPr>
              <a:t>It is not a discussion and no one comments on what another person shares.</a:t>
            </a:r>
          </a:p>
          <a:p>
            <a:pPr marL="982663">
              <a:buFont typeface="Wingdings" panose="05000000000000000000" pitchFamily="2" charset="2"/>
              <a:buChar char="§"/>
            </a:pPr>
            <a:r>
              <a:rPr lang="en-GB" sz="9600" dirty="0">
                <a:latin typeface="Cambria" panose="02040503050406030204" pitchFamily="18" charset="0"/>
              </a:rPr>
              <a:t>Group </a:t>
            </a:r>
            <a:r>
              <a:rPr lang="en-GB" sz="9600" i="1" dirty="0" err="1">
                <a:latin typeface="Cambria" panose="02040503050406030204" pitchFamily="18" charset="0"/>
              </a:rPr>
              <a:t>lectio</a:t>
            </a:r>
            <a:r>
              <a:rPr lang="en-GB" sz="9600" i="1" dirty="0">
                <a:latin typeface="Cambria" panose="02040503050406030204" pitchFamily="18" charset="0"/>
              </a:rPr>
              <a:t> </a:t>
            </a:r>
            <a:r>
              <a:rPr lang="en-GB" sz="9600" dirty="0">
                <a:latin typeface="Cambria" panose="02040503050406030204" pitchFamily="18" charset="0"/>
              </a:rPr>
              <a:t>involves an invitation to share but sharing is not compulsory.</a:t>
            </a:r>
          </a:p>
          <a:p>
            <a:pPr marL="982663">
              <a:buFont typeface="Wingdings" panose="05000000000000000000" pitchFamily="2" charset="2"/>
              <a:buChar char="§"/>
            </a:pPr>
            <a:r>
              <a:rPr lang="en-GB" sz="9600" dirty="0">
                <a:latin typeface="Cambria" panose="02040503050406030204" pitchFamily="18" charset="0"/>
              </a:rPr>
              <a:t>Groups listen to what is shared in the belief that God communicates with through other members of the group</a:t>
            </a:r>
            <a:br>
              <a:rPr lang="en-GB" dirty="0"/>
            </a:br>
            <a:br>
              <a:rPr lang="en-GB" dirty="0"/>
            </a:br>
            <a:endParaRPr lang="en-GB" dirty="0"/>
          </a:p>
        </p:txBody>
      </p:sp>
      <p:sp>
        <p:nvSpPr>
          <p:cNvPr id="8" name="TextBox 7">
            <a:extLst>
              <a:ext uri="{FF2B5EF4-FFF2-40B4-BE49-F238E27FC236}">
                <a16:creationId xmlns:a16="http://schemas.microsoft.com/office/drawing/2014/main" id="{27529DF9-DED7-4938-86D6-3A2608DE8945}"/>
              </a:ext>
            </a:extLst>
          </p:cNvPr>
          <p:cNvSpPr txBox="1"/>
          <p:nvPr/>
        </p:nvSpPr>
        <p:spPr>
          <a:xfrm>
            <a:off x="233568" y="787612"/>
            <a:ext cx="11724863" cy="830997"/>
          </a:xfrm>
          <a:prstGeom prst="rect">
            <a:avLst/>
          </a:prstGeom>
          <a:noFill/>
        </p:spPr>
        <p:txBody>
          <a:bodyPr wrap="square" rtlCol="0">
            <a:spAutoFit/>
          </a:bodyPr>
          <a:lstStyle/>
          <a:p>
            <a:r>
              <a:rPr lang="en-GB" sz="2400" b="1" dirty="0">
                <a:solidFill>
                  <a:srgbClr val="0070C0"/>
                </a:solidFill>
                <a:latin typeface="Cambria" panose="02040503050406030204" pitchFamily="18" charset="0"/>
              </a:rPr>
              <a:t>Rev Lindsay Yates, Chaplin at Westcott House, Cambridge, uses </a:t>
            </a:r>
            <a:r>
              <a:rPr lang="en-GB" sz="2400" b="1" i="1" dirty="0">
                <a:solidFill>
                  <a:srgbClr val="0070C0"/>
                </a:solidFill>
                <a:latin typeface="Cambria" panose="02040503050406030204" pitchFamily="18" charset="0"/>
              </a:rPr>
              <a:t>Lectio Divina </a:t>
            </a:r>
            <a:r>
              <a:rPr lang="en-GB" sz="2400" b="1" dirty="0">
                <a:solidFill>
                  <a:srgbClr val="0070C0"/>
                </a:solidFill>
                <a:latin typeface="Cambria" panose="02040503050406030204" pitchFamily="18" charset="0"/>
              </a:rPr>
              <a:t>in a group setting. She stresses the following before attempting </a:t>
            </a:r>
            <a:r>
              <a:rPr lang="en-GB" sz="2400" b="1" i="1" dirty="0">
                <a:solidFill>
                  <a:srgbClr val="0070C0"/>
                </a:solidFill>
                <a:latin typeface="Cambria" panose="02040503050406030204" pitchFamily="18" charset="0"/>
              </a:rPr>
              <a:t>group lectio: </a:t>
            </a:r>
            <a:endParaRPr lang="en-GB" dirty="0">
              <a:solidFill>
                <a:srgbClr val="0070C0"/>
              </a:solidFill>
              <a:latin typeface="Cambria" panose="02040503050406030204" pitchFamily="18" charset="0"/>
            </a:endParaRPr>
          </a:p>
        </p:txBody>
      </p:sp>
      <p:sp>
        <p:nvSpPr>
          <p:cNvPr id="9" name="TextBox 8">
            <a:extLst>
              <a:ext uri="{FF2B5EF4-FFF2-40B4-BE49-F238E27FC236}">
                <a16:creationId xmlns:a16="http://schemas.microsoft.com/office/drawing/2014/main" id="{9ADCA88F-C76D-43CA-A207-CAB7BA6D9A4D}"/>
              </a:ext>
            </a:extLst>
          </p:cNvPr>
          <p:cNvSpPr txBox="1"/>
          <p:nvPr/>
        </p:nvSpPr>
        <p:spPr>
          <a:xfrm>
            <a:off x="8163338" y="4499862"/>
            <a:ext cx="3653523" cy="1384995"/>
          </a:xfrm>
          <a:prstGeom prst="rect">
            <a:avLst/>
          </a:prstGeom>
          <a:noFill/>
          <a:ln w="28575">
            <a:solidFill>
              <a:srgbClr val="0070C0"/>
            </a:solidFill>
            <a:prstDash val="sysDash"/>
          </a:ln>
        </p:spPr>
        <p:txBody>
          <a:bodyPr wrap="square" rtlCol="0">
            <a:spAutoFit/>
          </a:bodyPr>
          <a:lstStyle/>
          <a:p>
            <a:r>
              <a:rPr lang="en-US" sz="2800" b="1" dirty="0"/>
              <a:t>Try ‘Lectio Divina in the classroom’ guidance sheet…</a:t>
            </a:r>
            <a:endParaRPr lang="en-GB" sz="2800" b="1" dirty="0"/>
          </a:p>
        </p:txBody>
      </p:sp>
      <p:sp>
        <p:nvSpPr>
          <p:cNvPr id="10" name="TextBox 9">
            <a:extLst>
              <a:ext uri="{FF2B5EF4-FFF2-40B4-BE49-F238E27FC236}">
                <a16:creationId xmlns:a16="http://schemas.microsoft.com/office/drawing/2014/main" id="{9EA04848-DE47-4114-9865-C1B98D937B08}"/>
              </a:ext>
            </a:extLst>
          </p:cNvPr>
          <p:cNvSpPr txBox="1"/>
          <p:nvPr/>
        </p:nvSpPr>
        <p:spPr>
          <a:xfrm>
            <a:off x="8163338" y="2029466"/>
            <a:ext cx="3653523" cy="2246769"/>
          </a:xfrm>
          <a:prstGeom prst="rect">
            <a:avLst/>
          </a:prstGeom>
          <a:noFill/>
          <a:ln w="28575">
            <a:solidFill>
              <a:srgbClr val="0070C0"/>
            </a:solidFill>
            <a:prstDash val="sysDash"/>
          </a:ln>
        </p:spPr>
        <p:txBody>
          <a:bodyPr wrap="square" rtlCol="0">
            <a:spAutoFit/>
          </a:bodyPr>
          <a:lstStyle/>
          <a:p>
            <a:r>
              <a:rPr lang="en-US" sz="2800" b="1" dirty="0"/>
              <a:t>The quote on the previous slide is from a longer document; ‘What is Lectio Divina? Read more to find out</a:t>
            </a:r>
            <a:endParaRPr lang="en-GB" sz="2800" b="1" dirty="0"/>
          </a:p>
        </p:txBody>
      </p:sp>
    </p:spTree>
    <p:extLst>
      <p:ext uri="{BB962C8B-B14F-4D97-AF65-F5344CB8AC3E}">
        <p14:creationId xmlns:p14="http://schemas.microsoft.com/office/powerpoint/2010/main" val="40172909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500" fill="hold"/>
                                        <p:tgtEl>
                                          <p:spTgt spid="10"/>
                                        </p:tgtEl>
                                        <p:attrNameLst>
                                          <p:attrName>ppt_x</p:attrName>
                                        </p:attrNameLst>
                                      </p:cBhvr>
                                      <p:tavLst>
                                        <p:tav tm="0">
                                          <p:val>
                                            <p:strVal val="#ppt_x"/>
                                          </p:val>
                                        </p:tav>
                                        <p:tav tm="100000">
                                          <p:val>
                                            <p:strVal val="#ppt_x"/>
                                          </p:val>
                                        </p:tav>
                                      </p:tavLst>
                                    </p:anim>
                                    <p:anim calcmode="lin" valueType="num">
                                      <p:cBhvr additive="base">
                                        <p:cTn id="8"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9"/>
                                        </p:tgtEl>
                                        <p:attrNameLst>
                                          <p:attrName>style.visibility</p:attrName>
                                        </p:attrNameLst>
                                      </p:cBhvr>
                                      <p:to>
                                        <p:strVal val="visible"/>
                                      </p:to>
                                    </p:set>
                                    <p:anim calcmode="lin" valueType="num">
                                      <p:cBhvr additive="base">
                                        <p:cTn id="13" dur="500" fill="hold"/>
                                        <p:tgtEl>
                                          <p:spTgt spid="9"/>
                                        </p:tgtEl>
                                        <p:attrNameLst>
                                          <p:attrName>ppt_x</p:attrName>
                                        </p:attrNameLst>
                                      </p:cBhvr>
                                      <p:tavLst>
                                        <p:tav tm="0">
                                          <p:val>
                                            <p:strVal val="#ppt_x"/>
                                          </p:val>
                                        </p:tav>
                                        <p:tav tm="100000">
                                          <p:val>
                                            <p:strVal val="#ppt_x"/>
                                          </p:val>
                                        </p:tav>
                                      </p:tavLst>
                                    </p:anim>
                                    <p:anim calcmode="lin" valueType="num">
                                      <p:cBhvr additive="base">
                                        <p:cTn id="14"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454345"/>
            <a:ext cx="10515600" cy="1115375"/>
          </a:xfrm>
        </p:spPr>
        <p:txBody>
          <a:bodyPr/>
          <a:lstStyle/>
          <a:p>
            <a:r>
              <a:rPr lang="en-GB" b="1" dirty="0">
                <a:latin typeface="Cambria" panose="02040503050406030204" pitchFamily="18" charset="0"/>
              </a:rPr>
              <a:t>Ambient Reading </a:t>
            </a:r>
          </a:p>
        </p:txBody>
      </p:sp>
      <p:sp>
        <p:nvSpPr>
          <p:cNvPr id="3" name="Content Placeholder 2"/>
          <p:cNvSpPr>
            <a:spLocks noGrp="1"/>
          </p:cNvSpPr>
          <p:nvPr>
            <p:ph idx="1"/>
          </p:nvPr>
        </p:nvSpPr>
        <p:spPr>
          <a:xfrm>
            <a:off x="581489" y="1448963"/>
            <a:ext cx="5255581" cy="4954692"/>
          </a:xfrm>
        </p:spPr>
        <p:txBody>
          <a:bodyPr>
            <a:normAutofit/>
          </a:bodyPr>
          <a:lstStyle/>
          <a:p>
            <a:pPr marL="0" indent="0">
              <a:buNone/>
            </a:pPr>
            <a:r>
              <a:rPr lang="en-GB" sz="3200" dirty="0">
                <a:latin typeface="Cambria" panose="02040503050406030204" pitchFamily="18" charset="0"/>
              </a:rPr>
              <a:t>This is a theory that focuses on the importance of the surroundings and context with which we read and how reading in different circumstances can really affect the way we interact with the text as readers. Readers are viewed as ‘makers’.</a:t>
            </a:r>
          </a:p>
          <a:p>
            <a:endParaRPr lang="en-GB" dirty="0">
              <a:latin typeface="Cambria" panose="02040503050406030204" pitchFamily="18" charset="0"/>
            </a:endParaRPr>
          </a:p>
        </p:txBody>
      </p:sp>
      <p:sp>
        <p:nvSpPr>
          <p:cNvPr id="4" name="TextBox 3"/>
          <p:cNvSpPr txBox="1"/>
          <p:nvPr/>
        </p:nvSpPr>
        <p:spPr>
          <a:xfrm>
            <a:off x="5837070" y="2076541"/>
            <a:ext cx="6050130" cy="4124206"/>
          </a:xfrm>
          <a:prstGeom prst="rect">
            <a:avLst/>
          </a:prstGeom>
          <a:noFill/>
          <a:ln w="28575">
            <a:solidFill>
              <a:srgbClr val="0070C0"/>
            </a:solidFill>
            <a:prstDash val="sysDash"/>
          </a:ln>
        </p:spPr>
        <p:txBody>
          <a:bodyPr wrap="square" rtlCol="0">
            <a:spAutoFit/>
          </a:bodyPr>
          <a:lstStyle/>
          <a:p>
            <a:pPr algn="ctr"/>
            <a:r>
              <a:rPr lang="en-GB" sz="2800" b="1" dirty="0">
                <a:solidFill>
                  <a:srgbClr val="0070C0"/>
                </a:solidFill>
                <a:latin typeface="Cambria" panose="02040503050406030204" pitchFamily="18" charset="0"/>
              </a:rPr>
              <a:t>IN THE CLASSROOM:</a:t>
            </a:r>
          </a:p>
          <a:p>
            <a:pPr algn="ctr"/>
            <a:r>
              <a:rPr lang="en-GB" sz="2400" dirty="0">
                <a:latin typeface="Cambria" panose="02040503050406030204" pitchFamily="18" charset="0"/>
              </a:rPr>
              <a:t>Give pupils sections of sacred text and ask them to read it in different locations e.g. in the classroom, in the library with other books, outside, at home in their bedroom. Invite them to record how the text changes for them when read in different locations. Do different things seem more important or take on new meaning when the context for reading changes?</a:t>
            </a:r>
          </a:p>
          <a:p>
            <a:pPr algn="ctr"/>
            <a:endParaRPr lang="en-GB" dirty="0">
              <a:latin typeface="Cambria" panose="02040503050406030204" pitchFamily="18" charset="0"/>
            </a:endParaRPr>
          </a:p>
        </p:txBody>
      </p:sp>
    </p:spTree>
    <p:extLst>
      <p:ext uri="{BB962C8B-B14F-4D97-AF65-F5344CB8AC3E}">
        <p14:creationId xmlns:p14="http://schemas.microsoft.com/office/powerpoint/2010/main" val="36932717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87680" y="229824"/>
            <a:ext cx="7223760" cy="899795"/>
          </a:xfrm>
        </p:spPr>
        <p:txBody>
          <a:bodyPr>
            <a:normAutofit/>
          </a:bodyPr>
          <a:lstStyle/>
          <a:p>
            <a:r>
              <a:rPr lang="en-GB" sz="4800" b="1" dirty="0">
                <a:latin typeface="Cambria" panose="02040503050406030204" pitchFamily="18" charset="0"/>
              </a:rPr>
              <a:t>Practical Criticism</a:t>
            </a:r>
          </a:p>
        </p:txBody>
      </p:sp>
      <p:sp>
        <p:nvSpPr>
          <p:cNvPr id="3" name="Content Placeholder 2"/>
          <p:cNvSpPr>
            <a:spLocks noGrp="1"/>
          </p:cNvSpPr>
          <p:nvPr>
            <p:ph idx="1"/>
          </p:nvPr>
        </p:nvSpPr>
        <p:spPr>
          <a:xfrm>
            <a:off x="152400" y="1129619"/>
            <a:ext cx="7223760" cy="5317536"/>
          </a:xfrm>
        </p:spPr>
        <p:txBody>
          <a:bodyPr>
            <a:normAutofit fontScale="85000" lnSpcReduction="20000"/>
          </a:bodyPr>
          <a:lstStyle/>
          <a:p>
            <a:pPr marL="0" indent="0">
              <a:buNone/>
            </a:pPr>
            <a:r>
              <a:rPr lang="en-GB" sz="3000" i="1" dirty="0">
                <a:latin typeface="Cambria" panose="02040503050406030204" pitchFamily="18" charset="0"/>
              </a:rPr>
              <a:t>“Practical Criticism encourages reflective and close reading of individual texts, a kind of reading which dwells upon the artistry of particular passages and that artistry’s implications, or which examines those works’ arguments and rhetoric…Where practical criticism is understood </a:t>
            </a:r>
            <a:r>
              <a:rPr lang="en-GB" sz="3000" i="1" dirty="0" err="1">
                <a:latin typeface="Cambria" panose="02040503050406030204" pitchFamily="18" charset="0"/>
              </a:rPr>
              <a:t>tomean</a:t>
            </a:r>
            <a:r>
              <a:rPr lang="en-GB" sz="3000" i="1" dirty="0">
                <a:latin typeface="Cambria" panose="02040503050406030204" pitchFamily="18" charset="0"/>
              </a:rPr>
              <a:t> the exercise of close attention to writing, informed by historical understanding and imaginative response, the conclusions of which are then organised rationally in the service of a coherent argument. Inevitably, close reading of this sort invites students to articulate their own individual responses to texts, but these interpretations must then be presented under the light of reasoned and shareable day- i.e. by weighing up evidence and arguing the case for one’s particular judgements…”</a:t>
            </a:r>
          </a:p>
          <a:p>
            <a:pPr marL="0" indent="0">
              <a:buNone/>
            </a:pPr>
            <a:r>
              <a:rPr lang="en-GB" sz="3000" i="1" dirty="0">
                <a:latin typeface="Cambria" panose="02040503050406030204" pitchFamily="18" charset="0"/>
              </a:rPr>
              <a:t> </a:t>
            </a:r>
          </a:p>
          <a:p>
            <a:pPr marL="0" indent="0">
              <a:buNone/>
            </a:pPr>
            <a:r>
              <a:rPr lang="en-GB" sz="2600" dirty="0">
                <a:latin typeface="Cambria" panose="02040503050406030204" pitchFamily="18" charset="0"/>
              </a:rPr>
              <a:t>L. M. Kilbride, University of Cambridge</a:t>
            </a:r>
          </a:p>
          <a:p>
            <a:pPr marL="0" indent="0">
              <a:buNone/>
            </a:pPr>
            <a:endParaRPr lang="en-GB" dirty="0"/>
          </a:p>
        </p:txBody>
      </p:sp>
      <p:sp>
        <p:nvSpPr>
          <p:cNvPr id="5" name="TextBox 4">
            <a:extLst>
              <a:ext uri="{FF2B5EF4-FFF2-40B4-BE49-F238E27FC236}">
                <a16:creationId xmlns:a16="http://schemas.microsoft.com/office/drawing/2014/main" id="{80946C28-83EE-4F5C-B79D-BB58505341CD}"/>
              </a:ext>
            </a:extLst>
          </p:cNvPr>
          <p:cNvSpPr txBox="1"/>
          <p:nvPr/>
        </p:nvSpPr>
        <p:spPr>
          <a:xfrm>
            <a:off x="7513320" y="229824"/>
            <a:ext cx="4419600" cy="6370975"/>
          </a:xfrm>
          <a:prstGeom prst="rect">
            <a:avLst/>
          </a:prstGeom>
          <a:noFill/>
          <a:ln w="38100">
            <a:solidFill>
              <a:srgbClr val="0070C0"/>
            </a:solidFill>
            <a:prstDash val="sysDash"/>
          </a:ln>
        </p:spPr>
        <p:txBody>
          <a:bodyPr wrap="square" rtlCol="0">
            <a:spAutoFit/>
          </a:bodyPr>
          <a:lstStyle/>
          <a:p>
            <a:r>
              <a:rPr lang="en-GB" sz="2400" b="1" dirty="0">
                <a:latin typeface="Cambria" panose="02040503050406030204" pitchFamily="18" charset="0"/>
              </a:rPr>
              <a:t>6 main assumptions of Practical Criticism:</a:t>
            </a:r>
          </a:p>
          <a:p>
            <a:pPr marL="285750" indent="-285750">
              <a:buFont typeface="Arial" panose="020B0604020202020204" pitchFamily="34" charset="0"/>
              <a:buChar char="•"/>
            </a:pPr>
            <a:r>
              <a:rPr lang="en-GB" sz="2400" b="1" dirty="0">
                <a:latin typeface="Cambria" panose="02040503050406030204" pitchFamily="18" charset="0"/>
              </a:rPr>
              <a:t>Don’t be too concerned about authorship</a:t>
            </a:r>
          </a:p>
          <a:p>
            <a:pPr marL="285750" indent="-285750">
              <a:buFont typeface="Arial" panose="020B0604020202020204" pitchFamily="34" charset="0"/>
              <a:buChar char="•"/>
            </a:pPr>
            <a:r>
              <a:rPr lang="en-GB" sz="2400" b="1" dirty="0">
                <a:latin typeface="Cambria" panose="02040503050406030204" pitchFamily="18" charset="0"/>
              </a:rPr>
              <a:t>History, context, etc come after the free personal judgement</a:t>
            </a:r>
          </a:p>
          <a:p>
            <a:pPr marL="285750" indent="-285750">
              <a:buFont typeface="Arial" panose="020B0604020202020204" pitchFamily="34" charset="0"/>
              <a:buChar char="•"/>
            </a:pPr>
            <a:r>
              <a:rPr lang="en-GB" sz="2400" b="1" dirty="0">
                <a:latin typeface="Cambria" panose="02040503050406030204" pitchFamily="18" charset="0"/>
              </a:rPr>
              <a:t>Poetic language is not like ordinary language</a:t>
            </a:r>
          </a:p>
          <a:p>
            <a:pPr marL="285750" indent="-285750">
              <a:buFont typeface="Arial" panose="020B0604020202020204" pitchFamily="34" charset="0"/>
              <a:buChar char="•"/>
            </a:pPr>
            <a:r>
              <a:rPr lang="en-GB" sz="2400" b="1" dirty="0">
                <a:latin typeface="Cambria" panose="02040503050406030204" pitchFamily="18" charset="0"/>
              </a:rPr>
              <a:t>Multiple valid responses are expected</a:t>
            </a:r>
          </a:p>
          <a:p>
            <a:pPr marL="285750" indent="-285750">
              <a:buFont typeface="Arial" panose="020B0604020202020204" pitchFamily="34" charset="0"/>
              <a:buChar char="•"/>
            </a:pPr>
            <a:r>
              <a:rPr lang="en-GB" sz="2400" b="1" dirty="0">
                <a:latin typeface="Cambria" panose="02040503050406030204" pitchFamily="18" charset="0"/>
              </a:rPr>
              <a:t>Text offers a verbal analogue to experience and does not simply refer to experience</a:t>
            </a:r>
          </a:p>
          <a:p>
            <a:pPr marL="285750" indent="-285750">
              <a:buFont typeface="Arial" panose="020B0604020202020204" pitchFamily="34" charset="0"/>
              <a:buChar char="•"/>
            </a:pPr>
            <a:r>
              <a:rPr lang="en-GB" sz="2400" b="1" dirty="0">
                <a:latin typeface="Cambria" panose="02040503050406030204" pitchFamily="18" charset="0"/>
              </a:rPr>
              <a:t>Reading necessarily involves appreciation</a:t>
            </a:r>
          </a:p>
        </p:txBody>
      </p:sp>
    </p:spTree>
    <p:extLst>
      <p:ext uri="{BB962C8B-B14F-4D97-AF65-F5344CB8AC3E}">
        <p14:creationId xmlns:p14="http://schemas.microsoft.com/office/powerpoint/2010/main" val="42689950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1960" y="130651"/>
            <a:ext cx="10896600" cy="1325563"/>
          </a:xfrm>
        </p:spPr>
        <p:txBody>
          <a:bodyPr>
            <a:normAutofit/>
          </a:bodyPr>
          <a:lstStyle/>
          <a:p>
            <a:r>
              <a:rPr lang="en-GB" b="1" dirty="0">
                <a:latin typeface="Cambria" panose="02040503050406030204" pitchFamily="18" charset="0"/>
              </a:rPr>
              <a:t>Practical Criticism</a:t>
            </a:r>
            <a:br>
              <a:rPr lang="en-GB" b="1" dirty="0">
                <a:latin typeface="Cambria" panose="02040503050406030204" pitchFamily="18" charset="0"/>
              </a:rPr>
            </a:br>
            <a:r>
              <a:rPr lang="en-GB" sz="2700" b="1" dirty="0">
                <a:solidFill>
                  <a:srgbClr val="0070C0"/>
                </a:solidFill>
                <a:latin typeface="Cambria" panose="02040503050406030204" pitchFamily="18" charset="0"/>
              </a:rPr>
              <a:t>Allow pupils to approach a sacred text in a non-threatening way…</a:t>
            </a:r>
            <a:endParaRPr lang="en-GB" b="1" dirty="0">
              <a:solidFill>
                <a:srgbClr val="0070C0"/>
              </a:solidFill>
              <a:latin typeface="Cambria" panose="02040503050406030204" pitchFamily="18" charset="0"/>
            </a:endParaRPr>
          </a:p>
        </p:txBody>
      </p:sp>
      <p:sp>
        <p:nvSpPr>
          <p:cNvPr id="3" name="Content Placeholder 2"/>
          <p:cNvSpPr>
            <a:spLocks noGrp="1"/>
          </p:cNvSpPr>
          <p:nvPr>
            <p:ph idx="1"/>
          </p:nvPr>
        </p:nvSpPr>
        <p:spPr>
          <a:xfrm>
            <a:off x="441960" y="1456214"/>
            <a:ext cx="11308080" cy="5096986"/>
          </a:xfrm>
        </p:spPr>
        <p:txBody>
          <a:bodyPr>
            <a:noAutofit/>
          </a:bodyPr>
          <a:lstStyle/>
          <a:p>
            <a:pPr marL="457200" indent="-457200">
              <a:buAutoNum type="arabicParenR"/>
            </a:pPr>
            <a:r>
              <a:rPr lang="en-GB" dirty="0">
                <a:latin typeface="Cambria" panose="02040503050406030204" pitchFamily="18" charset="0"/>
              </a:rPr>
              <a:t>Read through the text in your head or under your breath for and make note of any difficulties, moments of tensions, lines/words/phrases which really appeal or don’t appeal at all.</a:t>
            </a:r>
          </a:p>
          <a:p>
            <a:pPr marL="457200" indent="-457200">
              <a:buAutoNum type="arabicParenR"/>
            </a:pPr>
            <a:r>
              <a:rPr lang="en-GB" dirty="0">
                <a:latin typeface="Cambria" panose="02040503050406030204" pitchFamily="18" charset="0"/>
              </a:rPr>
              <a:t>Write a few lines about it. Any favourite lines? Any parts you feel require further thinking? Any aspects of form which seem particularly striking, important or worth mentioning?</a:t>
            </a:r>
          </a:p>
          <a:p>
            <a:pPr marL="457200" indent="-457200">
              <a:buAutoNum type="arabicParenR"/>
            </a:pPr>
            <a:r>
              <a:rPr lang="en-GB" dirty="0">
                <a:latin typeface="Cambria" panose="02040503050406030204" pitchFamily="18" charset="0"/>
              </a:rPr>
              <a:t>Share responses with the group.</a:t>
            </a:r>
          </a:p>
          <a:p>
            <a:pPr marL="457200" indent="-457200">
              <a:buAutoNum type="arabicParenR"/>
            </a:pPr>
            <a:r>
              <a:rPr lang="en-GB" dirty="0">
                <a:latin typeface="Cambria" panose="02040503050406030204" pitchFamily="18" charset="0"/>
              </a:rPr>
              <a:t>‘Fill in’- providing historical information, important subject knowledge related to the text (substantive knowledge) or how it was formed (disciplinary knowledge)</a:t>
            </a:r>
          </a:p>
          <a:p>
            <a:pPr marL="457200" indent="-457200">
              <a:buAutoNum type="arabicParenR"/>
            </a:pPr>
            <a:r>
              <a:rPr lang="en-GB" dirty="0">
                <a:latin typeface="Cambria" panose="02040503050406030204" pitchFamily="18" charset="0"/>
              </a:rPr>
              <a:t>Work in pairs: any further thoughts/comments based on what you now know?</a:t>
            </a:r>
          </a:p>
        </p:txBody>
      </p:sp>
    </p:spTree>
    <p:extLst>
      <p:ext uri="{BB962C8B-B14F-4D97-AF65-F5344CB8AC3E}">
        <p14:creationId xmlns:p14="http://schemas.microsoft.com/office/powerpoint/2010/main" val="186387888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9080" y="229189"/>
            <a:ext cx="10515600" cy="2102531"/>
          </a:xfrm>
        </p:spPr>
        <p:txBody>
          <a:bodyPr>
            <a:normAutofit/>
          </a:bodyPr>
          <a:lstStyle/>
          <a:p>
            <a:r>
              <a:rPr lang="en-GB" b="1" dirty="0">
                <a:latin typeface="Cambria" panose="02040503050406030204" pitchFamily="18" charset="0"/>
              </a:rPr>
              <a:t>Infographics</a:t>
            </a:r>
            <a:br>
              <a:rPr lang="en-GB" b="1" dirty="0">
                <a:latin typeface="Cambria" panose="02040503050406030204" pitchFamily="18" charset="0"/>
              </a:rPr>
            </a:br>
            <a:r>
              <a:rPr lang="en-GB" sz="3600" b="1" dirty="0">
                <a:solidFill>
                  <a:srgbClr val="0070C0"/>
                </a:solidFill>
                <a:latin typeface="Cambria" panose="02040503050406030204" pitchFamily="18" charset="0"/>
              </a:rPr>
              <a:t>Infographic bibles are a </a:t>
            </a:r>
            <a:br>
              <a:rPr lang="en-GB" sz="3600" b="1" dirty="0">
                <a:solidFill>
                  <a:srgbClr val="0070C0"/>
                </a:solidFill>
                <a:latin typeface="Cambria" panose="02040503050406030204" pitchFamily="18" charset="0"/>
              </a:rPr>
            </a:br>
            <a:r>
              <a:rPr lang="en-GB" sz="3600" b="1" dirty="0">
                <a:solidFill>
                  <a:srgbClr val="0070C0"/>
                </a:solidFill>
                <a:latin typeface="Cambria" panose="02040503050406030204" pitchFamily="18" charset="0"/>
              </a:rPr>
              <a:t>great resource…</a:t>
            </a:r>
            <a:endParaRPr lang="en-GB" b="1" dirty="0">
              <a:solidFill>
                <a:srgbClr val="0070C0"/>
              </a:solidFill>
              <a:latin typeface="Cambria" panose="02040503050406030204" pitchFamily="18" charset="0"/>
            </a:endParaRPr>
          </a:p>
        </p:txBody>
      </p:sp>
      <p:sp>
        <p:nvSpPr>
          <p:cNvPr id="3" name="Content Placeholder 2"/>
          <p:cNvSpPr>
            <a:spLocks noGrp="1"/>
          </p:cNvSpPr>
          <p:nvPr>
            <p:ph idx="1"/>
          </p:nvPr>
        </p:nvSpPr>
        <p:spPr>
          <a:xfrm>
            <a:off x="259080" y="2331720"/>
            <a:ext cx="6537960" cy="4086189"/>
          </a:xfrm>
        </p:spPr>
        <p:txBody>
          <a:bodyPr>
            <a:normAutofit/>
          </a:bodyPr>
          <a:lstStyle/>
          <a:p>
            <a:pPr marL="0" indent="0">
              <a:buNone/>
            </a:pPr>
            <a:r>
              <a:rPr lang="en-GB" sz="3600" dirty="0">
                <a:hlinkClick r:id="rId2"/>
              </a:rPr>
              <a:t>www.theinfographicbible.com/</a:t>
            </a:r>
            <a:endParaRPr lang="en-GB" sz="3600" dirty="0"/>
          </a:p>
          <a:p>
            <a:pPr marL="0" indent="0">
              <a:buNone/>
            </a:pPr>
            <a:r>
              <a:rPr lang="en-GB" sz="3600" dirty="0">
                <a:hlinkClick r:id="rId3"/>
              </a:rPr>
              <a:t>www.harpercollins.co.uk/9780310520436/visual-theology</a:t>
            </a:r>
            <a:r>
              <a:rPr lang="en-GB" sz="3600" dirty="0"/>
              <a:t> </a:t>
            </a:r>
          </a:p>
          <a:p>
            <a:pPr marL="0" indent="0">
              <a:buNone/>
            </a:pPr>
            <a:r>
              <a:rPr lang="en-GB" sz="3600" dirty="0"/>
              <a:t>Choose a popular or well-known Biblical passage, book or story. </a:t>
            </a:r>
          </a:p>
          <a:p>
            <a:pPr marL="0" indent="0">
              <a:buNone/>
            </a:pPr>
            <a:r>
              <a:rPr lang="en-GB" sz="3600" dirty="0"/>
              <a:t>Compare to its presentation in an infographic bible.</a:t>
            </a:r>
            <a:endParaRPr lang="en-GB" sz="3600" dirty="0">
              <a:latin typeface="Cambria" panose="02040503050406030204" pitchFamily="18" charset="0"/>
            </a:endParaRPr>
          </a:p>
          <a:p>
            <a:pPr marL="0" indent="0">
              <a:buNone/>
            </a:pPr>
            <a:endParaRPr lang="en-GB" sz="3600" dirty="0"/>
          </a:p>
        </p:txBody>
      </p:sp>
      <p:sp>
        <p:nvSpPr>
          <p:cNvPr id="5" name="TextBox 4">
            <a:extLst>
              <a:ext uri="{FF2B5EF4-FFF2-40B4-BE49-F238E27FC236}">
                <a16:creationId xmlns:a16="http://schemas.microsoft.com/office/drawing/2014/main" id="{41F10312-63EF-4EAF-AC10-12180A500E15}"/>
              </a:ext>
            </a:extLst>
          </p:cNvPr>
          <p:cNvSpPr txBox="1"/>
          <p:nvPr/>
        </p:nvSpPr>
        <p:spPr>
          <a:xfrm>
            <a:off x="6949440" y="2389655"/>
            <a:ext cx="4815840" cy="3539430"/>
          </a:xfrm>
          <a:prstGeom prst="rect">
            <a:avLst/>
          </a:prstGeom>
          <a:noFill/>
          <a:ln w="38100">
            <a:solidFill>
              <a:srgbClr val="0070C0"/>
            </a:solidFill>
            <a:prstDash val="sysDash"/>
          </a:ln>
        </p:spPr>
        <p:txBody>
          <a:bodyPr wrap="square" rtlCol="0">
            <a:spAutoFit/>
          </a:bodyPr>
          <a:lstStyle/>
          <a:p>
            <a:r>
              <a:rPr lang="en-GB" sz="2800" dirty="0">
                <a:latin typeface="Cambria" panose="02040503050406030204" pitchFamily="18" charset="0"/>
              </a:rPr>
              <a:t>What essential information is retained/lost? </a:t>
            </a:r>
          </a:p>
          <a:p>
            <a:r>
              <a:rPr lang="en-GB" sz="2800" dirty="0">
                <a:latin typeface="Cambria" panose="02040503050406030204" pitchFamily="18" charset="0"/>
              </a:rPr>
              <a:t>Does it matter? </a:t>
            </a:r>
          </a:p>
          <a:p>
            <a:r>
              <a:rPr lang="en-GB" sz="2800" dirty="0">
                <a:latin typeface="Cambria" panose="02040503050406030204" pitchFamily="18" charset="0"/>
              </a:rPr>
              <a:t>Can pupils create their own infographics based on given text? </a:t>
            </a:r>
          </a:p>
          <a:p>
            <a:r>
              <a:rPr lang="en-GB" sz="2800" dirty="0">
                <a:latin typeface="Cambria" panose="02040503050406030204" pitchFamily="18" charset="0"/>
              </a:rPr>
              <a:t>Can they match infographics to different passages of text?</a:t>
            </a:r>
            <a:endParaRPr lang="en-GB" sz="2800" dirty="0"/>
          </a:p>
        </p:txBody>
      </p:sp>
    </p:spTree>
    <p:extLst>
      <p:ext uri="{BB962C8B-B14F-4D97-AF65-F5344CB8AC3E}">
        <p14:creationId xmlns:p14="http://schemas.microsoft.com/office/powerpoint/2010/main" val="11666490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loud 4">
            <a:extLst>
              <a:ext uri="{FF2B5EF4-FFF2-40B4-BE49-F238E27FC236}">
                <a16:creationId xmlns:a16="http://schemas.microsoft.com/office/drawing/2014/main" id="{E046E3EF-56EF-491B-8D33-A2AC7C40C193}"/>
              </a:ext>
            </a:extLst>
          </p:cNvPr>
          <p:cNvSpPr/>
          <p:nvPr/>
        </p:nvSpPr>
        <p:spPr>
          <a:xfrm>
            <a:off x="2545080" y="365125"/>
            <a:ext cx="8534400" cy="6127750"/>
          </a:xfrm>
          <a:prstGeom prst="cloud">
            <a:avLst/>
          </a:prstGeom>
          <a:noFill/>
          <a:ln w="57150">
            <a:solidFill>
              <a:srgbClr val="0070C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 name="Title 1"/>
          <p:cNvSpPr>
            <a:spLocks noGrp="1"/>
          </p:cNvSpPr>
          <p:nvPr>
            <p:ph type="title"/>
          </p:nvPr>
        </p:nvSpPr>
        <p:spPr>
          <a:xfrm>
            <a:off x="320040" y="227965"/>
            <a:ext cx="3002280" cy="2088515"/>
          </a:xfrm>
        </p:spPr>
        <p:txBody>
          <a:bodyPr>
            <a:normAutofit/>
          </a:bodyPr>
          <a:lstStyle/>
          <a:p>
            <a:r>
              <a:rPr lang="en-GB" sz="4800" b="1" dirty="0">
                <a:solidFill>
                  <a:srgbClr val="0070C0"/>
                </a:solidFill>
                <a:latin typeface="Cambria" panose="02040503050406030204" pitchFamily="18" charset="0"/>
              </a:rPr>
              <a:t>Read </a:t>
            </a:r>
            <a:br>
              <a:rPr lang="en-GB" sz="4800" b="1" dirty="0">
                <a:solidFill>
                  <a:srgbClr val="0070C0"/>
                </a:solidFill>
                <a:latin typeface="Cambria" panose="02040503050406030204" pitchFamily="18" charset="0"/>
              </a:rPr>
            </a:br>
            <a:r>
              <a:rPr lang="en-GB" sz="4800" b="1" dirty="0">
                <a:solidFill>
                  <a:srgbClr val="0070C0"/>
                </a:solidFill>
                <a:latin typeface="Cambria" panose="02040503050406030204" pitchFamily="18" charset="0"/>
              </a:rPr>
              <a:t>and </a:t>
            </a:r>
            <a:br>
              <a:rPr lang="en-GB" sz="4800" b="1" dirty="0">
                <a:solidFill>
                  <a:srgbClr val="0070C0"/>
                </a:solidFill>
                <a:latin typeface="Cambria" panose="02040503050406030204" pitchFamily="18" charset="0"/>
              </a:rPr>
            </a:br>
            <a:r>
              <a:rPr lang="en-GB" sz="4800" b="1" dirty="0">
                <a:solidFill>
                  <a:srgbClr val="0070C0"/>
                </a:solidFill>
                <a:latin typeface="Cambria" panose="02040503050406030204" pitchFamily="18" charset="0"/>
              </a:rPr>
              <a:t>Respond</a:t>
            </a:r>
          </a:p>
        </p:txBody>
      </p:sp>
      <p:sp>
        <p:nvSpPr>
          <p:cNvPr id="3" name="Content Placeholder 2"/>
          <p:cNvSpPr>
            <a:spLocks noGrp="1"/>
          </p:cNvSpPr>
          <p:nvPr>
            <p:ph idx="1"/>
          </p:nvPr>
        </p:nvSpPr>
        <p:spPr>
          <a:xfrm>
            <a:off x="3215640" y="1634331"/>
            <a:ext cx="6814351" cy="4351338"/>
          </a:xfrm>
        </p:spPr>
        <p:txBody>
          <a:bodyPr/>
          <a:lstStyle/>
          <a:p>
            <a:pPr algn="ctr"/>
            <a:r>
              <a:rPr lang="en-GB" sz="2400" dirty="0">
                <a:latin typeface="Cambria" panose="02040503050406030204" pitchFamily="18" charset="0"/>
              </a:rPr>
              <a:t>Providing a piece of text and asking pupils to read and then respond in some way could provide some interesting interpretations</a:t>
            </a:r>
          </a:p>
          <a:p>
            <a:pPr algn="ctr"/>
            <a:r>
              <a:rPr lang="en-GB" sz="2400" dirty="0">
                <a:latin typeface="Cambria" panose="02040503050406030204" pitchFamily="18" charset="0"/>
              </a:rPr>
              <a:t>For example, providing each group with one of The Beatitudes and then asking them to represent it through drama or tableaux would produce varied representation.</a:t>
            </a:r>
          </a:p>
          <a:p>
            <a:pPr algn="ctr"/>
            <a:r>
              <a:rPr lang="en-GB" sz="2400" dirty="0">
                <a:latin typeface="Cambria" panose="02040503050406030204" pitchFamily="18" charset="0"/>
              </a:rPr>
              <a:t>Equally, providing text and asking pupils to produce art or music in response could yield diverse and creative understandings of text.</a:t>
            </a:r>
          </a:p>
          <a:p>
            <a:pPr algn="ctr"/>
            <a:endParaRPr lang="en-GB" dirty="0"/>
          </a:p>
        </p:txBody>
      </p:sp>
    </p:spTree>
    <p:extLst>
      <p:ext uri="{BB962C8B-B14F-4D97-AF65-F5344CB8AC3E}">
        <p14:creationId xmlns:p14="http://schemas.microsoft.com/office/powerpoint/2010/main" val="105470214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9080" y="44043"/>
            <a:ext cx="10515600" cy="1036955"/>
          </a:xfrm>
        </p:spPr>
        <p:txBody>
          <a:bodyPr/>
          <a:lstStyle/>
          <a:p>
            <a:r>
              <a:rPr lang="en-GB" b="1" dirty="0">
                <a:latin typeface="Cambria" panose="02040503050406030204" pitchFamily="18" charset="0"/>
              </a:rPr>
              <a:t>Book of Hours</a:t>
            </a:r>
          </a:p>
        </p:txBody>
      </p:sp>
      <p:sp>
        <p:nvSpPr>
          <p:cNvPr id="5" name="TextBox 4"/>
          <p:cNvSpPr txBox="1"/>
          <p:nvPr/>
        </p:nvSpPr>
        <p:spPr>
          <a:xfrm>
            <a:off x="259080" y="887135"/>
            <a:ext cx="6477000" cy="5970865"/>
          </a:xfrm>
          <a:prstGeom prst="rect">
            <a:avLst/>
          </a:prstGeom>
          <a:noFill/>
        </p:spPr>
        <p:txBody>
          <a:bodyPr wrap="square" rtlCol="0">
            <a:spAutoFit/>
          </a:bodyPr>
          <a:lstStyle/>
          <a:p>
            <a:r>
              <a:rPr lang="en-GB" sz="2800" dirty="0">
                <a:latin typeface="Cambria" panose="02040503050406030204" pitchFamily="18" charset="0"/>
              </a:rPr>
              <a:t>A ‘Book of Hours’ is a book of prayers appointed for particular canonical hours or times of day, used by Roman Catholics for private devotions and popular especially in the Middle Ages, when they were often richly illuminated. </a:t>
            </a:r>
          </a:p>
          <a:p>
            <a:r>
              <a:rPr lang="en-GB" sz="2800" dirty="0">
                <a:latin typeface="Cambria" panose="02040503050406030204" pitchFamily="18" charset="0"/>
              </a:rPr>
              <a:t>Search on the internet for images of Books of Hours from Medieval Europe. </a:t>
            </a:r>
          </a:p>
          <a:p>
            <a:endParaRPr lang="en-GB" sz="2800" dirty="0">
              <a:latin typeface="Cambria" panose="02040503050406030204" pitchFamily="18" charset="0"/>
            </a:endParaRPr>
          </a:p>
          <a:p>
            <a:r>
              <a:rPr lang="en-GB" sz="2800" dirty="0">
                <a:latin typeface="Cambria" panose="02040503050406030204" pitchFamily="18" charset="0"/>
              </a:rPr>
              <a:t>These are interesting when looking at devotional practices linked to texts as artefacts and how ownership is shown through annotation.</a:t>
            </a:r>
            <a:endParaRPr lang="en-GB" sz="2000" dirty="0"/>
          </a:p>
          <a:p>
            <a:endParaRPr lang="en-GB" dirty="0"/>
          </a:p>
        </p:txBody>
      </p:sp>
      <p:sp>
        <p:nvSpPr>
          <p:cNvPr id="6" name="TextBox 5"/>
          <p:cNvSpPr txBox="1"/>
          <p:nvPr/>
        </p:nvSpPr>
        <p:spPr>
          <a:xfrm>
            <a:off x="6736080" y="1080998"/>
            <a:ext cx="5013960" cy="5386090"/>
          </a:xfrm>
          <a:prstGeom prst="rect">
            <a:avLst/>
          </a:prstGeom>
          <a:noFill/>
          <a:ln w="38100">
            <a:solidFill>
              <a:srgbClr val="0070C0"/>
            </a:solidFill>
            <a:prstDash val="sysDash"/>
          </a:ln>
        </p:spPr>
        <p:txBody>
          <a:bodyPr wrap="square" rtlCol="0">
            <a:spAutoFit/>
          </a:bodyPr>
          <a:lstStyle/>
          <a:p>
            <a:r>
              <a:rPr lang="en-GB" sz="3200" b="1" dirty="0">
                <a:solidFill>
                  <a:srgbClr val="0070C0"/>
                </a:solidFill>
                <a:latin typeface="Cambria" panose="02040503050406030204" pitchFamily="18" charset="0"/>
              </a:rPr>
              <a:t>Get creative…</a:t>
            </a:r>
          </a:p>
          <a:p>
            <a:pPr algn="ctr"/>
            <a:r>
              <a:rPr lang="en-GB" sz="2400" dirty="0">
                <a:latin typeface="Cambria" panose="02040503050406030204" pitchFamily="18" charset="0"/>
              </a:rPr>
              <a:t>Invite pupils to create their own ‘Book of Hours’, selecting texts that mean something to them personally or texts along a given theme across traditions e.g. peace. </a:t>
            </a:r>
          </a:p>
          <a:p>
            <a:pPr algn="ctr"/>
            <a:r>
              <a:rPr lang="en-GB" sz="2400" dirty="0">
                <a:latin typeface="Cambria" panose="02040503050406030204" pitchFamily="18" charset="0"/>
              </a:rPr>
              <a:t>They could illuminate letters and add their own annotation.</a:t>
            </a:r>
          </a:p>
          <a:p>
            <a:pPr algn="ctr"/>
            <a:endParaRPr lang="en-GB" sz="2400" dirty="0">
              <a:latin typeface="Cambria" panose="02040503050406030204" pitchFamily="18" charset="0"/>
            </a:endParaRPr>
          </a:p>
          <a:p>
            <a:pPr algn="ctr"/>
            <a:r>
              <a:rPr lang="en-GB" sz="2400" dirty="0">
                <a:latin typeface="Cambria" panose="02040503050406030204" pitchFamily="18" charset="0"/>
              </a:rPr>
              <a:t>Presenting texts in the centre of paper with plenty of room around it for annotation or silent debate is in keeping with this tradition of personal devotion. </a:t>
            </a:r>
          </a:p>
        </p:txBody>
      </p:sp>
    </p:spTree>
    <p:extLst>
      <p:ext uri="{BB962C8B-B14F-4D97-AF65-F5344CB8AC3E}">
        <p14:creationId xmlns:p14="http://schemas.microsoft.com/office/powerpoint/2010/main" val="18408422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BD26428C49615143BE8230498DF89BBE" ma:contentTypeVersion="10" ma:contentTypeDescription="Create a new document." ma:contentTypeScope="" ma:versionID="0cf3bfbbe4e1f90152c4db0db0939444">
  <xsd:schema xmlns:xsd="http://www.w3.org/2001/XMLSchema" xmlns:xs="http://www.w3.org/2001/XMLSchema" xmlns:p="http://schemas.microsoft.com/office/2006/metadata/properties" xmlns:ns2="3daa3796-40a0-4fe0-acc9-e99f93d22791" targetNamespace="http://schemas.microsoft.com/office/2006/metadata/properties" ma:root="true" ma:fieldsID="4e91eb12b942c84c733aa8c34f3dde52" ns2:_="">
    <xsd:import namespace="3daa3796-40a0-4fe0-acc9-e99f93d22791"/>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OCR" minOccurs="0"/>
                <xsd:element ref="ns2:MediaServiceDateTaken" minOccurs="0"/>
                <xsd:element ref="ns2:MediaServiceLocation" minOccurs="0"/>
                <xsd:element ref="ns2:MediaServiceGenerationTime" minOccurs="0"/>
                <xsd:element ref="ns2:MediaServiceEventHashCode" minOccurs="0"/>
                <xsd:element ref="ns2:MediaServiceAutoKeyPoints" minOccurs="0"/>
                <xsd:element ref="ns2: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3daa3796-40a0-4fe0-acc9-e99f93d22791"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MediaServiceAutoTags" ma:internalName="MediaServiceAutoTags" ma:readOnly="true">
      <xsd:simpleType>
        <xsd:restriction base="dms:Text"/>
      </xsd:simpleType>
    </xsd:element>
    <xsd:element name="MediaServiceOCR" ma:index="11" nillable="true" ma:displayName="MediaServiceOCR" ma:internalName="MediaServiceOCR" ma:readOnly="true">
      <xsd:simpleType>
        <xsd:restriction base="dms:Note">
          <xsd:maxLength value="255"/>
        </xsd:restriction>
      </xsd:simpleType>
    </xsd:element>
    <xsd:element name="MediaServiceDateTaken" ma:index="12" nillable="true" ma:displayName="MediaServiceDateTaken" ma:hidden="true" ma:internalName="MediaServiceDateTaken" ma:readOnly="true">
      <xsd:simpleType>
        <xsd:restriction base="dms:Text"/>
      </xsd:simpleType>
    </xsd:element>
    <xsd:element name="MediaServiceLocation" ma:index="13" nillable="true" ma:displayName="Location" ma:internalName="MediaServiceLocation" ma:readOnly="true">
      <xsd:simpleType>
        <xsd:restriction base="dms:Text"/>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4217AA71-A1EA-41E5-AF8F-3EE3669BEDCE}">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3daa3796-40a0-4fe0-acc9-e99f93d2279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8EEA34D0-E723-4F64-BF41-7A9B6DC42FC9}">
  <ds:schemaRefs>
    <ds:schemaRef ds:uri="http://purl.org/dc/dcmitype/"/>
    <ds:schemaRef ds:uri="http://schemas.microsoft.com/office/2006/metadata/properties"/>
    <ds:schemaRef ds:uri="http://www.w3.org/XML/1998/namespace"/>
    <ds:schemaRef ds:uri="http://schemas.microsoft.com/office/2006/documentManagement/types"/>
    <ds:schemaRef ds:uri="http://purl.org/dc/elements/1.1/"/>
    <ds:schemaRef ds:uri="http://purl.org/dc/terms/"/>
    <ds:schemaRef ds:uri="http://schemas.microsoft.com/office/infopath/2007/PartnerControls"/>
    <ds:schemaRef ds:uri="http://schemas.openxmlformats.org/package/2006/metadata/core-properties"/>
    <ds:schemaRef ds:uri="3daa3796-40a0-4fe0-acc9-e99f93d22791"/>
  </ds:schemaRefs>
</ds:datastoreItem>
</file>

<file path=customXml/itemProps3.xml><?xml version="1.0" encoding="utf-8"?>
<ds:datastoreItem xmlns:ds="http://schemas.openxmlformats.org/officeDocument/2006/customXml" ds:itemID="{22B68D94-B883-4592-9668-DDC7479EFD8E}">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3</TotalTime>
  <Words>1259</Words>
  <Application>Microsoft Macintosh PowerPoint</Application>
  <PresentationFormat>Widescreen</PresentationFormat>
  <Paragraphs>71</Paragraphs>
  <Slides>10</Slides>
  <Notes>3</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10</vt:i4>
      </vt:variant>
    </vt:vector>
  </HeadingPairs>
  <TitlesOfParts>
    <vt:vector size="17" baseType="lpstr">
      <vt:lpstr>Arial</vt:lpstr>
      <vt:lpstr>Arial Black</vt:lpstr>
      <vt:lpstr>Calibri</vt:lpstr>
      <vt:lpstr>Calibri Light</vt:lpstr>
      <vt:lpstr>Cambria</vt:lpstr>
      <vt:lpstr>Wingdings</vt:lpstr>
      <vt:lpstr>Office Theme</vt:lpstr>
      <vt:lpstr>Theologies of Reading Christian approaches to the Bible</vt:lpstr>
      <vt:lpstr>Lectio Divina (divine reading)</vt:lpstr>
      <vt:lpstr>Working with Lectio Divina</vt:lpstr>
      <vt:lpstr>Ambient Reading </vt:lpstr>
      <vt:lpstr>Practical Criticism</vt:lpstr>
      <vt:lpstr>Practical Criticism Allow pupils to approach a sacred text in a non-threatening way…</vt:lpstr>
      <vt:lpstr>Infographics Infographic bibles are a  great resource…</vt:lpstr>
      <vt:lpstr>Read  and  Respond</vt:lpstr>
      <vt:lpstr>Book of Hours</vt:lpstr>
      <vt:lpstr>Jennifer Jenkins   RE Facilitator  for Coventry  and Warwick</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Theologies of Reading Christian approaches to the Bible</dc:title>
  <dc:creator>Kate Christopher</dc:creator>
  <cp:lastModifiedBy>Tracey Francis</cp:lastModifiedBy>
  <cp:revision>1</cp:revision>
  <dcterms:created xsi:type="dcterms:W3CDTF">2020-01-23T07:36:53Z</dcterms:created>
  <dcterms:modified xsi:type="dcterms:W3CDTF">2020-01-23T18:54:29Z</dcterms:modified>
</cp:coreProperties>
</file>