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4" r:id="rId6"/>
    <p:sldId id="292" r:id="rId7"/>
    <p:sldId id="268" r:id="rId8"/>
    <p:sldId id="291" r:id="rId9"/>
    <p:sldId id="29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32594-5329-4E5C-8637-039568D2AFE4}" v="7" dt="2020-01-23T07:55:53.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88312" autoAdjust="0"/>
  </p:normalViewPr>
  <p:slideViewPr>
    <p:cSldViewPr snapToGrid="0">
      <p:cViewPr varScale="1">
        <p:scale>
          <a:sx n="49" d="100"/>
          <a:sy n="49" d="100"/>
        </p:scale>
        <p:origin x="12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Christopher" userId="8dac66f8-ad9f-4436-92bf-6ba4c78efc7b" providerId="ADAL" clId="{A3932594-5329-4E5C-8637-039568D2AFE4}"/>
    <pc:docChg chg="custSel addSld modSld">
      <pc:chgData name="Kate Christopher" userId="8dac66f8-ad9f-4436-92bf-6ba4c78efc7b" providerId="ADAL" clId="{A3932594-5329-4E5C-8637-039568D2AFE4}" dt="2020-01-23T07:55:53.400" v="123"/>
      <pc:docMkLst>
        <pc:docMk/>
      </pc:docMkLst>
      <pc:sldChg chg="addSp modSp">
        <pc:chgData name="Kate Christopher" userId="8dac66f8-ad9f-4436-92bf-6ba4c78efc7b" providerId="ADAL" clId="{A3932594-5329-4E5C-8637-039568D2AFE4}" dt="2020-01-04T11:37:42.154" v="121" actId="20577"/>
        <pc:sldMkLst>
          <pc:docMk/>
          <pc:sldMk cId="1752927537" sldId="256"/>
        </pc:sldMkLst>
        <pc:spChg chg="add mod">
          <ac:chgData name="Kate Christopher" userId="8dac66f8-ad9f-4436-92bf-6ba4c78efc7b" providerId="ADAL" clId="{A3932594-5329-4E5C-8637-039568D2AFE4}" dt="2020-01-04T11:37:42.154" v="121" actId="20577"/>
          <ac:spMkLst>
            <pc:docMk/>
            <pc:sldMk cId="1752927537" sldId="256"/>
            <ac:spMk id="3" creationId="{D4296E95-19AF-49CF-89F5-A7DC1CB3B205}"/>
          </ac:spMkLst>
        </pc:spChg>
      </pc:sldChg>
      <pc:sldChg chg="delSp add setBg delDesignElem">
        <pc:chgData name="Kate Christopher" userId="8dac66f8-ad9f-4436-92bf-6ba4c78efc7b" providerId="ADAL" clId="{A3932594-5329-4E5C-8637-039568D2AFE4}" dt="2020-01-23T07:55:53.400" v="123"/>
        <pc:sldMkLst>
          <pc:docMk/>
          <pc:sldMk cId="647928597" sldId="299"/>
        </pc:sldMkLst>
        <pc:spChg chg="del">
          <ac:chgData name="Kate Christopher" userId="8dac66f8-ad9f-4436-92bf-6ba4c78efc7b" providerId="ADAL" clId="{A3932594-5329-4E5C-8637-039568D2AFE4}" dt="2020-01-23T07:55:53.400" v="123"/>
          <ac:spMkLst>
            <pc:docMk/>
            <pc:sldMk cId="647928597" sldId="299"/>
            <ac:spMk id="28" creationId="{2A0E4E09-FC02-4ADC-951A-3FFA90B6FE39}"/>
          </ac:spMkLst>
        </pc:spChg>
        <pc:picChg chg="del">
          <ac:chgData name="Kate Christopher" userId="8dac66f8-ad9f-4436-92bf-6ba4c78efc7b" providerId="ADAL" clId="{A3932594-5329-4E5C-8637-039568D2AFE4}" dt="2020-01-23T07:55:53.400" v="123"/>
          <ac:picMkLst>
            <pc:docMk/>
            <pc:sldMk cId="647928597" sldId="299"/>
            <ac:picMk id="30" creationId="{24F266AD-725B-4A9D-B448-4C000F95CB47}"/>
          </ac:picMkLst>
        </pc:picChg>
      </pc:sldChg>
    </pc:docChg>
  </pc:docChgLst>
  <pc:docChgLst>
    <pc:chgData name="Kate Christopher" userId="43e9d485-aaef-4eb3-99f2-946a80674909" providerId="ADAL" clId="{6B69B9EA-D42D-4961-92C3-A21246476D75}"/>
    <pc:docChg chg="undo custSel modSld">
      <pc:chgData name="Kate Christopher" userId="43e9d485-aaef-4eb3-99f2-946a80674909" providerId="ADAL" clId="{6B69B9EA-D42D-4961-92C3-A21246476D75}" dt="2019-12-18T10:12:06.365" v="70" actId="20577"/>
      <pc:docMkLst>
        <pc:docMk/>
      </pc:docMkLst>
      <pc:sldChg chg="delSp modSp">
        <pc:chgData name="Kate Christopher" userId="43e9d485-aaef-4eb3-99f2-946a80674909" providerId="ADAL" clId="{6B69B9EA-D42D-4961-92C3-A21246476D75}" dt="2019-12-18T10:12:06.365" v="70" actId="20577"/>
        <pc:sldMkLst>
          <pc:docMk/>
          <pc:sldMk cId="1752927537" sldId="256"/>
        </pc:sldMkLst>
        <pc:spChg chg="mod">
          <ac:chgData name="Kate Christopher" userId="43e9d485-aaef-4eb3-99f2-946a80674909" providerId="ADAL" clId="{6B69B9EA-D42D-4961-92C3-A21246476D75}" dt="2019-12-18T10:12:06.365" v="70" actId="20577"/>
          <ac:spMkLst>
            <pc:docMk/>
            <pc:sldMk cId="1752927537" sldId="256"/>
            <ac:spMk id="2" creationId="{803F334D-F763-4EFB-81CA-787D90C23FE3}"/>
          </ac:spMkLst>
        </pc:spChg>
        <pc:spChg chg="del">
          <ac:chgData name="Kate Christopher" userId="43e9d485-aaef-4eb3-99f2-946a80674909" providerId="ADAL" clId="{6B69B9EA-D42D-4961-92C3-A21246476D75}" dt="2019-12-10T12:14:35.737" v="52" actId="478"/>
          <ac:spMkLst>
            <pc:docMk/>
            <pc:sldMk cId="1752927537" sldId="256"/>
            <ac:spMk id="3" creationId="{5A39E546-F740-4A9B-9ED2-2B917704B9B3}"/>
          </ac:spMkLst>
        </pc:spChg>
      </pc:sldChg>
      <pc:sldChg chg="addSp delSp modSp addAnim delAnim">
        <pc:chgData name="Kate Christopher" userId="43e9d485-aaef-4eb3-99f2-946a80674909" providerId="ADAL" clId="{6B69B9EA-D42D-4961-92C3-A21246476D75}" dt="2019-12-10T12:15:19.072" v="61" actId="478"/>
        <pc:sldMkLst>
          <pc:docMk/>
          <pc:sldMk cId="4185699693" sldId="264"/>
        </pc:sldMkLst>
        <pc:spChg chg="add del">
          <ac:chgData name="Kate Christopher" userId="43e9d485-aaef-4eb3-99f2-946a80674909" providerId="ADAL" clId="{6B69B9EA-D42D-4961-92C3-A21246476D75}" dt="2019-12-10T12:15:19.072" v="61" actId="478"/>
          <ac:spMkLst>
            <pc:docMk/>
            <pc:sldMk cId="4185699693" sldId="264"/>
            <ac:spMk id="6" creationId="{00000000-0000-0000-0000-000000000000}"/>
          </ac:spMkLst>
        </pc:spChg>
        <pc:picChg chg="del mod">
          <ac:chgData name="Kate Christopher" userId="43e9d485-aaef-4eb3-99f2-946a80674909" providerId="ADAL" clId="{6B69B9EA-D42D-4961-92C3-A21246476D75}" dt="2019-12-10T12:15:07.745" v="59" actId="478"/>
          <ac:picMkLst>
            <pc:docMk/>
            <pc:sldMk cId="4185699693" sldId="264"/>
            <ac:picMk id="5" creationId="{00000000-0000-0000-0000-000000000000}"/>
          </ac:picMkLst>
        </pc:picChg>
      </pc:sldChg>
    </pc:docChg>
  </pc:docChgLst>
  <pc:docChgLst>
    <pc:chgData name="Kate Christopher" userId="8dac66f8-ad9f-4436-92bf-6ba4c78efc7b" providerId="ADAL" clId="{6B69B9EA-D42D-4961-92C3-A21246476D75}"/>
    <pc:docChg chg="undo custSel addSld modSld">
      <pc:chgData name="Kate Christopher" userId="8dac66f8-ad9f-4436-92bf-6ba4c78efc7b" providerId="ADAL" clId="{6B69B9EA-D42D-4961-92C3-A21246476D75}" dt="2019-12-17T15:52:24.702" v="1774" actId="20577"/>
      <pc:docMkLst>
        <pc:docMk/>
      </pc:docMkLst>
      <pc:sldChg chg="addSp delSp modSp delAnim modAnim modNotesTx">
        <pc:chgData name="Kate Christopher" userId="8dac66f8-ad9f-4436-92bf-6ba4c78efc7b" providerId="ADAL" clId="{6B69B9EA-D42D-4961-92C3-A21246476D75}" dt="2019-12-17T15:36:34.951" v="843" actId="20577"/>
        <pc:sldMkLst>
          <pc:docMk/>
          <pc:sldMk cId="4185699693" sldId="264"/>
        </pc:sldMkLst>
        <pc:spChg chg="del">
          <ac:chgData name="Kate Christopher" userId="8dac66f8-ad9f-4436-92bf-6ba4c78efc7b" providerId="ADAL" clId="{6B69B9EA-D42D-4961-92C3-A21246476D75}" dt="2019-12-17T15:09:55.486" v="0" actId="478"/>
          <ac:spMkLst>
            <pc:docMk/>
            <pc:sldMk cId="4185699693" sldId="264"/>
            <ac:spMk id="2" creationId="{00000000-0000-0000-0000-000000000000}"/>
          </ac:spMkLst>
        </pc:spChg>
        <pc:spChg chg="mod">
          <ac:chgData name="Kate Christopher" userId="8dac66f8-ad9f-4436-92bf-6ba4c78efc7b" providerId="ADAL" clId="{6B69B9EA-D42D-4961-92C3-A21246476D75}" dt="2019-12-17T15:10:29.725" v="13" actId="1076"/>
          <ac:spMkLst>
            <pc:docMk/>
            <pc:sldMk cId="4185699693" sldId="264"/>
            <ac:spMk id="3" creationId="{00000000-0000-0000-0000-000000000000}"/>
          </ac:spMkLst>
        </pc:spChg>
        <pc:spChg chg="del mod">
          <ac:chgData name="Kate Christopher" userId="8dac66f8-ad9f-4436-92bf-6ba4c78efc7b" providerId="ADAL" clId="{6B69B9EA-D42D-4961-92C3-A21246476D75}" dt="2019-12-17T15:10:26.732" v="12" actId="478"/>
          <ac:spMkLst>
            <pc:docMk/>
            <pc:sldMk cId="4185699693" sldId="264"/>
            <ac:spMk id="4" creationId="{00000000-0000-0000-0000-000000000000}"/>
          </ac:spMkLst>
        </pc:spChg>
        <pc:spChg chg="del">
          <ac:chgData name="Kate Christopher" userId="8dac66f8-ad9f-4436-92bf-6ba4c78efc7b" providerId="ADAL" clId="{6B69B9EA-D42D-4961-92C3-A21246476D75}" dt="2019-12-17T15:10:13.025" v="6" actId="478"/>
          <ac:spMkLst>
            <pc:docMk/>
            <pc:sldMk cId="4185699693" sldId="264"/>
            <ac:spMk id="6" creationId="{00000000-0000-0000-0000-000000000000}"/>
          </ac:spMkLst>
        </pc:spChg>
        <pc:spChg chg="add mod">
          <ac:chgData name="Kate Christopher" userId="8dac66f8-ad9f-4436-92bf-6ba4c78efc7b" providerId="ADAL" clId="{6B69B9EA-D42D-4961-92C3-A21246476D75}" dt="2019-12-17T15:10:36.437" v="18" actId="5793"/>
          <ac:spMkLst>
            <pc:docMk/>
            <pc:sldMk cId="4185699693" sldId="264"/>
            <ac:spMk id="7" creationId="{C05B0930-CE4E-4830-A949-5D407737661D}"/>
          </ac:spMkLst>
        </pc:spChg>
      </pc:sldChg>
      <pc:sldChg chg="addSp delSp modSp delAnim modAnim modNotesTx">
        <pc:chgData name="Kate Christopher" userId="8dac66f8-ad9f-4436-92bf-6ba4c78efc7b" providerId="ADAL" clId="{6B69B9EA-D42D-4961-92C3-A21246476D75}" dt="2019-12-17T15:50:12.461" v="1567"/>
        <pc:sldMkLst>
          <pc:docMk/>
          <pc:sldMk cId="1143004865" sldId="268"/>
        </pc:sldMkLst>
        <pc:spChg chg="mod">
          <ac:chgData name="Kate Christopher" userId="8dac66f8-ad9f-4436-92bf-6ba4c78efc7b" providerId="ADAL" clId="{6B69B9EA-D42D-4961-92C3-A21246476D75}" dt="2019-12-17T15:40:14.715" v="949" actId="20577"/>
          <ac:spMkLst>
            <pc:docMk/>
            <pc:sldMk cId="1143004865" sldId="268"/>
            <ac:spMk id="2" creationId="{00000000-0000-0000-0000-000000000000}"/>
          </ac:spMkLst>
        </pc:spChg>
        <pc:spChg chg="mod">
          <ac:chgData name="Kate Christopher" userId="8dac66f8-ad9f-4436-92bf-6ba4c78efc7b" providerId="ADAL" clId="{6B69B9EA-D42D-4961-92C3-A21246476D75}" dt="2019-12-17T15:40:32.378" v="1008" actId="20577"/>
          <ac:spMkLst>
            <pc:docMk/>
            <pc:sldMk cId="1143004865" sldId="268"/>
            <ac:spMk id="3" creationId="{00000000-0000-0000-0000-000000000000}"/>
          </ac:spMkLst>
        </pc:spChg>
        <pc:spChg chg="mod ord">
          <ac:chgData name="Kate Christopher" userId="8dac66f8-ad9f-4436-92bf-6ba4c78efc7b" providerId="ADAL" clId="{6B69B9EA-D42D-4961-92C3-A21246476D75}" dt="2019-12-17T15:48:27.597" v="1509" actId="688"/>
          <ac:spMkLst>
            <pc:docMk/>
            <pc:sldMk cId="1143004865" sldId="268"/>
            <ac:spMk id="6" creationId="{00000000-0000-0000-0000-000000000000}"/>
          </ac:spMkLst>
        </pc:spChg>
        <pc:spChg chg="mod">
          <ac:chgData name="Kate Christopher" userId="8dac66f8-ad9f-4436-92bf-6ba4c78efc7b" providerId="ADAL" clId="{6B69B9EA-D42D-4961-92C3-A21246476D75}" dt="2019-12-17T15:48:21.677" v="1507" actId="14100"/>
          <ac:spMkLst>
            <pc:docMk/>
            <pc:sldMk cId="1143004865" sldId="268"/>
            <ac:spMk id="7" creationId="{00000000-0000-0000-0000-000000000000}"/>
          </ac:spMkLst>
        </pc:spChg>
        <pc:spChg chg="del mod">
          <ac:chgData name="Kate Christopher" userId="8dac66f8-ad9f-4436-92bf-6ba4c78efc7b" providerId="ADAL" clId="{6B69B9EA-D42D-4961-92C3-A21246476D75}" dt="2019-12-17T15:47:12.139" v="1485" actId="478"/>
          <ac:spMkLst>
            <pc:docMk/>
            <pc:sldMk cId="1143004865" sldId="268"/>
            <ac:spMk id="8" creationId="{00000000-0000-0000-0000-000000000000}"/>
          </ac:spMkLst>
        </pc:spChg>
        <pc:spChg chg="del">
          <ac:chgData name="Kate Christopher" userId="8dac66f8-ad9f-4436-92bf-6ba4c78efc7b" providerId="ADAL" clId="{6B69B9EA-D42D-4961-92C3-A21246476D75}" dt="2019-12-17T15:38:48.033" v="919" actId="478"/>
          <ac:spMkLst>
            <pc:docMk/>
            <pc:sldMk cId="1143004865" sldId="268"/>
            <ac:spMk id="10" creationId="{00000000-0000-0000-0000-000000000000}"/>
          </ac:spMkLst>
        </pc:spChg>
        <pc:spChg chg="del">
          <ac:chgData name="Kate Christopher" userId="8dac66f8-ad9f-4436-92bf-6ba4c78efc7b" providerId="ADAL" clId="{6B69B9EA-D42D-4961-92C3-A21246476D75}" dt="2019-12-17T15:38:50.759" v="920" actId="478"/>
          <ac:spMkLst>
            <pc:docMk/>
            <pc:sldMk cId="1143004865" sldId="268"/>
            <ac:spMk id="11" creationId="{00000000-0000-0000-0000-000000000000}"/>
          </ac:spMkLst>
        </pc:spChg>
        <pc:spChg chg="del">
          <ac:chgData name="Kate Christopher" userId="8dac66f8-ad9f-4436-92bf-6ba4c78efc7b" providerId="ADAL" clId="{6B69B9EA-D42D-4961-92C3-A21246476D75}" dt="2019-12-17T15:33:39.909" v="675" actId="478"/>
          <ac:spMkLst>
            <pc:docMk/>
            <pc:sldMk cId="1143004865" sldId="268"/>
            <ac:spMk id="12" creationId="{00000000-0000-0000-0000-000000000000}"/>
          </ac:spMkLst>
        </pc:spChg>
        <pc:spChg chg="add del mod">
          <ac:chgData name="Kate Christopher" userId="8dac66f8-ad9f-4436-92bf-6ba4c78efc7b" providerId="ADAL" clId="{6B69B9EA-D42D-4961-92C3-A21246476D75}" dt="2019-12-17T15:33:50.557" v="678" actId="478"/>
          <ac:spMkLst>
            <pc:docMk/>
            <pc:sldMk cId="1143004865" sldId="268"/>
            <ac:spMk id="14" creationId="{5D257052-EAF1-4A4C-9385-1606042D26AD}"/>
          </ac:spMkLst>
        </pc:spChg>
        <pc:spChg chg="add mod">
          <ac:chgData name="Kate Christopher" userId="8dac66f8-ad9f-4436-92bf-6ba4c78efc7b" providerId="ADAL" clId="{6B69B9EA-D42D-4961-92C3-A21246476D75}" dt="2019-12-17T15:49:06.277" v="1564" actId="1076"/>
          <ac:spMkLst>
            <pc:docMk/>
            <pc:sldMk cId="1143004865" sldId="268"/>
            <ac:spMk id="15" creationId="{8289231D-0271-4C26-BAE2-680ACE4B98BA}"/>
          </ac:spMkLst>
        </pc:spChg>
        <pc:picChg chg="del">
          <ac:chgData name="Kate Christopher" userId="8dac66f8-ad9f-4436-92bf-6ba4c78efc7b" providerId="ADAL" clId="{6B69B9EA-D42D-4961-92C3-A21246476D75}" dt="2019-12-17T15:33:46.769" v="676" actId="478"/>
          <ac:picMkLst>
            <pc:docMk/>
            <pc:sldMk cId="1143004865" sldId="268"/>
            <ac:picMk id="4" creationId="{00000000-0000-0000-0000-000000000000}"/>
          </ac:picMkLst>
        </pc:picChg>
        <pc:picChg chg="mod modCrop">
          <ac:chgData name="Kate Christopher" userId="8dac66f8-ad9f-4436-92bf-6ba4c78efc7b" providerId="ADAL" clId="{6B69B9EA-D42D-4961-92C3-A21246476D75}" dt="2019-12-17T15:50:09.520" v="1565" actId="1076"/>
          <ac:picMkLst>
            <pc:docMk/>
            <pc:sldMk cId="1143004865" sldId="268"/>
            <ac:picMk id="5" creationId="{00000000-0000-0000-0000-000000000000}"/>
          </ac:picMkLst>
        </pc:picChg>
        <pc:picChg chg="del">
          <ac:chgData name="Kate Christopher" userId="8dac66f8-ad9f-4436-92bf-6ba4c78efc7b" providerId="ADAL" clId="{6B69B9EA-D42D-4961-92C3-A21246476D75}" dt="2019-12-17T15:47:04.515" v="1482" actId="478"/>
          <ac:picMkLst>
            <pc:docMk/>
            <pc:sldMk cId="1143004865" sldId="268"/>
            <ac:picMk id="9" creationId="{00000000-0000-0000-0000-000000000000}"/>
          </ac:picMkLst>
        </pc:picChg>
      </pc:sldChg>
      <pc:sldChg chg="delSp modSp modAnim">
        <pc:chgData name="Kate Christopher" userId="8dac66f8-ad9f-4436-92bf-6ba4c78efc7b" providerId="ADAL" clId="{6B69B9EA-D42D-4961-92C3-A21246476D75}" dt="2019-12-17T15:52:24.702" v="1774" actId="20577"/>
        <pc:sldMkLst>
          <pc:docMk/>
          <pc:sldMk cId="236539099" sldId="291"/>
        </pc:sldMkLst>
        <pc:spChg chg="mod">
          <ac:chgData name="Kate Christopher" userId="8dac66f8-ad9f-4436-92bf-6ba4c78efc7b" providerId="ADAL" clId="{6B69B9EA-D42D-4961-92C3-A21246476D75}" dt="2019-12-17T15:50:42.820" v="1610" actId="1076"/>
          <ac:spMkLst>
            <pc:docMk/>
            <pc:sldMk cId="236539099" sldId="291"/>
            <ac:spMk id="2" creationId="{00000000-0000-0000-0000-000000000000}"/>
          </ac:spMkLst>
        </pc:spChg>
        <pc:spChg chg="mod">
          <ac:chgData name="Kate Christopher" userId="8dac66f8-ad9f-4436-92bf-6ba4c78efc7b" providerId="ADAL" clId="{6B69B9EA-D42D-4961-92C3-A21246476D75}" dt="2019-12-17T15:52:24.702" v="1774" actId="20577"/>
          <ac:spMkLst>
            <pc:docMk/>
            <pc:sldMk cId="236539099" sldId="291"/>
            <ac:spMk id="12" creationId="{00000000-0000-0000-0000-000000000000}"/>
          </ac:spMkLst>
        </pc:spChg>
        <pc:picChg chg="del">
          <ac:chgData name="Kate Christopher" userId="8dac66f8-ad9f-4436-92bf-6ba4c78efc7b" providerId="ADAL" clId="{6B69B9EA-D42D-4961-92C3-A21246476D75}" dt="2019-12-17T15:50:20.301" v="1568" actId="478"/>
          <ac:picMkLst>
            <pc:docMk/>
            <pc:sldMk cId="236539099" sldId="291"/>
            <ac:picMk id="13" creationId="{00000000-0000-0000-0000-000000000000}"/>
          </ac:picMkLst>
        </pc:picChg>
      </pc:sldChg>
      <pc:sldChg chg="addSp delSp modSp add modAnim">
        <pc:chgData name="Kate Christopher" userId="8dac66f8-ad9f-4436-92bf-6ba4c78efc7b" providerId="ADAL" clId="{6B69B9EA-D42D-4961-92C3-A21246476D75}" dt="2019-12-17T15:28:03.408" v="673"/>
        <pc:sldMkLst>
          <pc:docMk/>
          <pc:sldMk cId="1388205165" sldId="292"/>
        </pc:sldMkLst>
        <pc:spChg chg="del">
          <ac:chgData name="Kate Christopher" userId="8dac66f8-ad9f-4436-92bf-6ba4c78efc7b" providerId="ADAL" clId="{6B69B9EA-D42D-4961-92C3-A21246476D75}" dt="2019-12-17T15:10:41.954" v="21" actId="478"/>
          <ac:spMkLst>
            <pc:docMk/>
            <pc:sldMk cId="1388205165" sldId="292"/>
            <ac:spMk id="2" creationId="{A7DBEBE1-7B39-4798-BC27-45C9654FD6DE}"/>
          </ac:spMkLst>
        </pc:spChg>
        <pc:spChg chg="del">
          <ac:chgData name="Kate Christopher" userId="8dac66f8-ad9f-4436-92bf-6ba4c78efc7b" providerId="ADAL" clId="{6B69B9EA-D42D-4961-92C3-A21246476D75}" dt="2019-12-17T15:10:40.108" v="20"/>
          <ac:spMkLst>
            <pc:docMk/>
            <pc:sldMk cId="1388205165" sldId="292"/>
            <ac:spMk id="3" creationId="{2051D8D2-BFF5-40DF-9FE7-FCB2F5A73F59}"/>
          </ac:spMkLst>
        </pc:spChg>
        <pc:spChg chg="add mod">
          <ac:chgData name="Kate Christopher" userId="8dac66f8-ad9f-4436-92bf-6ba4c78efc7b" providerId="ADAL" clId="{6B69B9EA-D42D-4961-92C3-A21246476D75}" dt="2019-12-17T15:23:48.313" v="523" actId="1076"/>
          <ac:spMkLst>
            <pc:docMk/>
            <pc:sldMk cId="1388205165" sldId="292"/>
            <ac:spMk id="4" creationId="{F626F5E0-9C66-4C30-BCF1-45EE7BE96155}"/>
          </ac:spMkLst>
        </pc:spChg>
        <pc:spChg chg="add del mod">
          <ac:chgData name="Kate Christopher" userId="8dac66f8-ad9f-4436-92bf-6ba4c78efc7b" providerId="ADAL" clId="{6B69B9EA-D42D-4961-92C3-A21246476D75}" dt="2019-12-17T15:13:09.337" v="65" actId="767"/>
          <ac:spMkLst>
            <pc:docMk/>
            <pc:sldMk cId="1388205165" sldId="292"/>
            <ac:spMk id="6" creationId="{1CE9DB77-CFBD-448B-8020-14601AAD5155}"/>
          </ac:spMkLst>
        </pc:spChg>
        <pc:spChg chg="add mod">
          <ac:chgData name="Kate Christopher" userId="8dac66f8-ad9f-4436-92bf-6ba4c78efc7b" providerId="ADAL" clId="{6B69B9EA-D42D-4961-92C3-A21246476D75}" dt="2019-12-17T15:19:41.806" v="332" actId="403"/>
          <ac:spMkLst>
            <pc:docMk/>
            <pc:sldMk cId="1388205165" sldId="292"/>
            <ac:spMk id="7" creationId="{D5CEB664-9544-4C61-92E2-2B890FB8C362}"/>
          </ac:spMkLst>
        </pc:spChg>
        <pc:spChg chg="add mod">
          <ac:chgData name="Kate Christopher" userId="8dac66f8-ad9f-4436-92bf-6ba4c78efc7b" providerId="ADAL" clId="{6B69B9EA-D42D-4961-92C3-A21246476D75}" dt="2019-12-17T15:21:45.071" v="374" actId="1076"/>
          <ac:spMkLst>
            <pc:docMk/>
            <pc:sldMk cId="1388205165" sldId="292"/>
            <ac:spMk id="8" creationId="{FE063A73-C4C8-4FD2-983B-EBA482FF04C2}"/>
          </ac:spMkLst>
        </pc:spChg>
        <pc:spChg chg="add mod">
          <ac:chgData name="Kate Christopher" userId="8dac66f8-ad9f-4436-92bf-6ba4c78efc7b" providerId="ADAL" clId="{6B69B9EA-D42D-4961-92C3-A21246476D75}" dt="2019-12-17T15:20:02.468" v="341" actId="207"/>
          <ac:spMkLst>
            <pc:docMk/>
            <pc:sldMk cId="1388205165" sldId="292"/>
            <ac:spMk id="9" creationId="{836002F7-4EE8-49D5-85E6-73D6643501E8}"/>
          </ac:spMkLst>
        </pc:spChg>
        <pc:spChg chg="add mod">
          <ac:chgData name="Kate Christopher" userId="8dac66f8-ad9f-4436-92bf-6ba4c78efc7b" providerId="ADAL" clId="{6B69B9EA-D42D-4961-92C3-A21246476D75}" dt="2019-12-17T15:21:46.685" v="375" actId="1076"/>
          <ac:spMkLst>
            <pc:docMk/>
            <pc:sldMk cId="1388205165" sldId="292"/>
            <ac:spMk id="10" creationId="{6C1941DA-EFB3-401A-BAF3-2B14D8D94BAF}"/>
          </ac:spMkLst>
        </pc:spChg>
        <pc:spChg chg="add mod">
          <ac:chgData name="Kate Christopher" userId="8dac66f8-ad9f-4436-92bf-6ba4c78efc7b" providerId="ADAL" clId="{6B69B9EA-D42D-4961-92C3-A21246476D75}" dt="2019-12-17T15:22:09.945" v="378" actId="208"/>
          <ac:spMkLst>
            <pc:docMk/>
            <pc:sldMk cId="1388205165" sldId="292"/>
            <ac:spMk id="11" creationId="{049DC65D-2493-4E7A-91A7-52E6CA7FAE35}"/>
          </ac:spMkLst>
        </pc:spChg>
        <pc:spChg chg="add mod">
          <ac:chgData name="Kate Christopher" userId="8dac66f8-ad9f-4436-92bf-6ba4c78efc7b" providerId="ADAL" clId="{6B69B9EA-D42D-4961-92C3-A21246476D75}" dt="2019-12-17T15:22:39.895" v="387" actId="1076"/>
          <ac:spMkLst>
            <pc:docMk/>
            <pc:sldMk cId="1388205165" sldId="292"/>
            <ac:spMk id="12" creationId="{EDA9C5C3-3DFF-450B-AE9E-D9A5189CBB94}"/>
          </ac:spMkLst>
        </pc:spChg>
        <pc:spChg chg="add mod">
          <ac:chgData name="Kate Christopher" userId="8dac66f8-ad9f-4436-92bf-6ba4c78efc7b" providerId="ADAL" clId="{6B69B9EA-D42D-4961-92C3-A21246476D75}" dt="2019-12-17T15:22:27.750" v="384" actId="208"/>
          <ac:spMkLst>
            <pc:docMk/>
            <pc:sldMk cId="1388205165" sldId="292"/>
            <ac:spMk id="13" creationId="{34EE7D00-0758-4594-B56E-52A60121C938}"/>
          </ac:spMkLst>
        </pc:spChg>
        <pc:spChg chg="add mod">
          <ac:chgData name="Kate Christopher" userId="8dac66f8-ad9f-4436-92bf-6ba4c78efc7b" providerId="ADAL" clId="{6B69B9EA-D42D-4961-92C3-A21246476D75}" dt="2019-12-17T15:27:53.941" v="669" actId="20577"/>
          <ac:spMkLst>
            <pc:docMk/>
            <pc:sldMk cId="1388205165" sldId="292"/>
            <ac:spMk id="14" creationId="{2FDBD717-B8ED-4766-BD5A-C681E6DD059C}"/>
          </ac:spMkLst>
        </pc:spChg>
        <pc:graphicFrameChg chg="add del mod modGraphic">
          <ac:chgData name="Kate Christopher" userId="8dac66f8-ad9f-4436-92bf-6ba4c78efc7b" providerId="ADAL" clId="{6B69B9EA-D42D-4961-92C3-A21246476D75}" dt="2019-12-17T15:14:54.530" v="100" actId="478"/>
          <ac:graphicFrameMkLst>
            <pc:docMk/>
            <pc:sldMk cId="1388205165" sldId="292"/>
            <ac:graphicFrameMk id="5" creationId="{F023F35C-C5B0-475D-AA4D-57055FD894F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60751-5D47-41CD-9F92-99085EF3EAE6}" type="datetimeFigureOut">
              <a:rPr lang="en-GB" smtClean="0"/>
              <a:t>23/01/2020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FA448-8647-4158-8A0F-EB6A0967BA36}" type="slidenum">
              <a:rPr lang="en-GB" smtClean="0"/>
              <a:t>‹#›</a:t>
            </a:fld>
            <a:endParaRPr lang="en-GB"/>
          </a:p>
        </p:txBody>
      </p:sp>
    </p:spTree>
    <p:extLst>
      <p:ext uri="{BB962C8B-B14F-4D97-AF65-F5344CB8AC3E}">
        <p14:creationId xmlns:p14="http://schemas.microsoft.com/office/powerpoint/2010/main" val="99430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zIdnlOngxqE&amp;feature=youtu.b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fill in the gaps task</a:t>
            </a:r>
            <a:endParaRPr lang="en-GB" dirty="0"/>
          </a:p>
        </p:txBody>
      </p:sp>
      <p:sp>
        <p:nvSpPr>
          <p:cNvPr id="4" name="Slide Number Placeholder 3"/>
          <p:cNvSpPr>
            <a:spLocks noGrp="1"/>
          </p:cNvSpPr>
          <p:nvPr>
            <p:ph type="sldNum" sz="quarter" idx="5"/>
          </p:nvPr>
        </p:nvSpPr>
        <p:spPr/>
        <p:txBody>
          <a:bodyPr/>
          <a:lstStyle/>
          <a:p>
            <a:fld id="{DA5FA448-8647-4158-8A0F-EB6A0967BA36}" type="slidenum">
              <a:rPr lang="en-GB" smtClean="0"/>
              <a:t>2</a:t>
            </a:fld>
            <a:endParaRPr lang="en-GB"/>
          </a:p>
        </p:txBody>
      </p:sp>
    </p:spTree>
    <p:extLst>
      <p:ext uri="{BB962C8B-B14F-4D97-AF65-F5344CB8AC3E}">
        <p14:creationId xmlns:p14="http://schemas.microsoft.com/office/powerpoint/2010/main" val="369887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Kiss or Bite? Information 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Lecture om this topic: </a:t>
            </a:r>
            <a:r>
              <a:rPr lang="en-GB" dirty="0">
                <a:hlinkClick r:id="rId3"/>
              </a:rPr>
              <a:t>https://www.youtube.com/watch?v=zIdnlOngxqE&amp;feature=youtu.be</a:t>
            </a:r>
            <a:r>
              <a:rPr lang="en-GB" dirty="0"/>
              <a:t> </a:t>
            </a:r>
          </a:p>
          <a:p>
            <a:endParaRPr lang="en-GB" dirty="0"/>
          </a:p>
        </p:txBody>
      </p:sp>
      <p:sp>
        <p:nvSpPr>
          <p:cNvPr id="4" name="Slide Number Placeholder 3"/>
          <p:cNvSpPr>
            <a:spLocks noGrp="1"/>
          </p:cNvSpPr>
          <p:nvPr>
            <p:ph type="sldNum" sz="quarter" idx="5"/>
          </p:nvPr>
        </p:nvSpPr>
        <p:spPr/>
        <p:txBody>
          <a:bodyPr/>
          <a:lstStyle/>
          <a:p>
            <a:fld id="{DA5FA448-8647-4158-8A0F-EB6A0967BA36}" type="slidenum">
              <a:rPr lang="en-GB" smtClean="0"/>
              <a:t>4</a:t>
            </a:fld>
            <a:endParaRPr lang="en-GB"/>
          </a:p>
        </p:txBody>
      </p:sp>
    </p:spTree>
    <p:extLst>
      <p:ext uri="{BB962C8B-B14F-4D97-AF65-F5344CB8AC3E}">
        <p14:creationId xmlns:p14="http://schemas.microsoft.com/office/powerpoint/2010/main" val="68026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533BA1-8850-4370-8CBB-1C40856E691E}" type="slidenum">
              <a:rPr lang="en-GB" smtClean="0"/>
              <a:t>6</a:t>
            </a:fld>
            <a:endParaRPr lang="en-GB"/>
          </a:p>
        </p:txBody>
      </p:sp>
    </p:spTree>
    <p:extLst>
      <p:ext uri="{BB962C8B-B14F-4D97-AF65-F5344CB8AC3E}">
        <p14:creationId xmlns:p14="http://schemas.microsoft.com/office/powerpoint/2010/main" val="116931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BE0F-2982-4D2B-AE4E-ADF443197D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5CA652-4345-4492-8D03-270E0EB45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1F92E8-A9F0-4E52-90FD-D1DB06769296}"/>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5" name="Footer Placeholder 4">
            <a:extLst>
              <a:ext uri="{FF2B5EF4-FFF2-40B4-BE49-F238E27FC236}">
                <a16:creationId xmlns:a16="http://schemas.microsoft.com/office/drawing/2014/main" id="{086FCCA9-A4FB-426C-8EF7-255F9376C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F30904-D36F-4766-9AC7-D736FB4A14BC}"/>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32211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69F1-802C-43DA-A425-618B7D0CF0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F5A4FB-2993-4F03-8EEF-4FBCDDE7B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BCC547-6978-490C-BD7A-08AD35F70844}"/>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5" name="Footer Placeholder 4">
            <a:extLst>
              <a:ext uri="{FF2B5EF4-FFF2-40B4-BE49-F238E27FC236}">
                <a16:creationId xmlns:a16="http://schemas.microsoft.com/office/drawing/2014/main" id="{631A0141-557D-4AA7-A284-F55258383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EC72E-EEDA-456A-A83A-DD2A344D94E9}"/>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286846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20E8E4-FFA9-42BB-8D39-745893C6CA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31B8AB-8D8A-49A0-9018-08FAE02154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147C2D-DC52-4C83-8532-7260EEC1DC90}"/>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5" name="Footer Placeholder 4">
            <a:extLst>
              <a:ext uri="{FF2B5EF4-FFF2-40B4-BE49-F238E27FC236}">
                <a16:creationId xmlns:a16="http://schemas.microsoft.com/office/drawing/2014/main" id="{E38F0B14-6B47-44CC-B023-71C2AB600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D40CB2-2ADF-475F-AC72-886893794A7B}"/>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228747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9DC0-BFC9-4753-8BFD-3B168C74DF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467C0B-6ACB-47D0-AF66-8A0A38AA60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6614FA-2E28-44EB-B9A1-9AB2356E9036}"/>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5" name="Footer Placeholder 4">
            <a:extLst>
              <a:ext uri="{FF2B5EF4-FFF2-40B4-BE49-F238E27FC236}">
                <a16:creationId xmlns:a16="http://schemas.microsoft.com/office/drawing/2014/main" id="{A3613AD5-D95C-46D2-9479-573E9E8600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A823E2-70F6-413F-A147-2C5B024042F4}"/>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301884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3FB0-7513-4022-AD8B-3ACC4EDE8E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9A2048-5DDD-4EE5-A3B2-D3CBAF66CC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60490-942C-4B10-BCE9-EA9B2A80047E}"/>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5" name="Footer Placeholder 4">
            <a:extLst>
              <a:ext uri="{FF2B5EF4-FFF2-40B4-BE49-F238E27FC236}">
                <a16:creationId xmlns:a16="http://schemas.microsoft.com/office/drawing/2014/main" id="{D0A11793-77BB-4ACC-A83D-F6DFFF109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80272-5853-4BE0-BC93-BDC62E3404DB}"/>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277462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D0E3-CEE8-4789-B3C4-D434D4F099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51F188-B46E-45BB-AFB0-E09CE8C4A3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6D8AC1-EF03-4083-B634-62CE1EA0DE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EC6CA8-44C2-4EF6-843C-DBA953B691C9}"/>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6" name="Footer Placeholder 5">
            <a:extLst>
              <a:ext uri="{FF2B5EF4-FFF2-40B4-BE49-F238E27FC236}">
                <a16:creationId xmlns:a16="http://schemas.microsoft.com/office/drawing/2014/main" id="{D176DA91-B488-48D0-920D-FECBFAE6B7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3C77CB-1543-478F-B626-89A3456779A3}"/>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120156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D243-C306-4DC4-98FC-A7DB8B303E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045FCF-9A8F-47BE-AEF0-41B621934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A26F14-5DD3-453F-A156-E6328AB928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DC2DC6-C770-4143-BA99-5D87D2A7A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F4F77-7FA3-44B4-81C7-FFF98AAE3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691D4C-C7BD-4C85-A3D8-827DA46776C2}"/>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8" name="Footer Placeholder 7">
            <a:extLst>
              <a:ext uri="{FF2B5EF4-FFF2-40B4-BE49-F238E27FC236}">
                <a16:creationId xmlns:a16="http://schemas.microsoft.com/office/drawing/2014/main" id="{DEA9F6E0-5102-416E-B535-679AE4D868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700869-ED61-482B-8B14-6CDF67595F62}"/>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254599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617A-29F3-42CD-89EC-0FC3177717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35380-1692-407B-9CCF-33C7469D80E3}"/>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4" name="Footer Placeholder 3">
            <a:extLst>
              <a:ext uri="{FF2B5EF4-FFF2-40B4-BE49-F238E27FC236}">
                <a16:creationId xmlns:a16="http://schemas.microsoft.com/office/drawing/2014/main" id="{9EB483B1-C423-497B-B68D-2F36DF50F1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BF8109-E130-4CB9-9703-19F7B7353550}"/>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39983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35144-3F07-4324-A95F-48C076B258A6}"/>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3" name="Footer Placeholder 2">
            <a:extLst>
              <a:ext uri="{FF2B5EF4-FFF2-40B4-BE49-F238E27FC236}">
                <a16:creationId xmlns:a16="http://schemas.microsoft.com/office/drawing/2014/main" id="{2DF1D1B7-F2CD-46E5-8887-3AC48FEEAA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3A5284-46BC-4735-96B2-F75853CAEDA2}"/>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308125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AF26-2B8B-4829-989E-335C5D895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F98D5F-3D2C-4794-B9E0-054250B70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3FE7FA-611E-40A9-AB48-50EA2D931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BFBB5-E74B-483B-A77B-7637424AC090}"/>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6" name="Footer Placeholder 5">
            <a:extLst>
              <a:ext uri="{FF2B5EF4-FFF2-40B4-BE49-F238E27FC236}">
                <a16:creationId xmlns:a16="http://schemas.microsoft.com/office/drawing/2014/main" id="{AEA02F06-54C4-40D7-8729-2CCB25C3E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D3C32-D6C5-4E69-A08D-88CCB4FC6EB9}"/>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155560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3346-C4EF-4D5C-BFD1-15C2AD25E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7CDB29-A921-4931-AEFE-37EE3D6FD8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511809-EB80-419E-AE03-BEBFF69D9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B147F5-A309-4A97-A75B-81653BF3170F}"/>
              </a:ext>
            </a:extLst>
          </p:cNvPr>
          <p:cNvSpPr>
            <a:spLocks noGrp="1"/>
          </p:cNvSpPr>
          <p:nvPr>
            <p:ph type="dt" sz="half" idx="10"/>
          </p:nvPr>
        </p:nvSpPr>
        <p:spPr/>
        <p:txBody>
          <a:bodyPr/>
          <a:lstStyle/>
          <a:p>
            <a:fld id="{7A04C931-67EA-4676-9F48-0D394BDDDD48}" type="datetimeFigureOut">
              <a:rPr lang="en-GB" smtClean="0"/>
              <a:t>23/01/2020</a:t>
            </a:fld>
            <a:endParaRPr lang="en-GB"/>
          </a:p>
        </p:txBody>
      </p:sp>
      <p:sp>
        <p:nvSpPr>
          <p:cNvPr id="6" name="Footer Placeholder 5">
            <a:extLst>
              <a:ext uri="{FF2B5EF4-FFF2-40B4-BE49-F238E27FC236}">
                <a16:creationId xmlns:a16="http://schemas.microsoft.com/office/drawing/2014/main" id="{8B5B820F-CA18-4C09-9942-8B7CC7B3BC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C9A78-AD6F-4006-86BA-6527CAD8E5C6}"/>
              </a:ext>
            </a:extLst>
          </p:cNvPr>
          <p:cNvSpPr>
            <a:spLocks noGrp="1"/>
          </p:cNvSpPr>
          <p:nvPr>
            <p:ph type="sldNum" sz="quarter" idx="12"/>
          </p:nvPr>
        </p:nvSpPr>
        <p:spPr/>
        <p:txBody>
          <a:bodyPr/>
          <a:lstStyle/>
          <a:p>
            <a:fld id="{35B90BAB-4FDE-41E8-B9D8-B05E351E1AFA}" type="slidenum">
              <a:rPr lang="en-GB" smtClean="0"/>
              <a:t>‹#›</a:t>
            </a:fld>
            <a:endParaRPr lang="en-GB"/>
          </a:p>
        </p:txBody>
      </p:sp>
    </p:spTree>
    <p:extLst>
      <p:ext uri="{BB962C8B-B14F-4D97-AF65-F5344CB8AC3E}">
        <p14:creationId xmlns:p14="http://schemas.microsoft.com/office/powerpoint/2010/main" val="421017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1FFD66-0ACE-4755-A178-3CA2CC158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43FD36-B4B2-4231-A451-C32176C51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7454D4-67C8-4B00-9FD9-3AD9E3AF5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4C931-67EA-4676-9F48-0D394BDDDD48}" type="datetimeFigureOut">
              <a:rPr lang="en-GB" smtClean="0"/>
              <a:t>23/01/2020</a:t>
            </a:fld>
            <a:endParaRPr lang="en-GB"/>
          </a:p>
        </p:txBody>
      </p:sp>
      <p:sp>
        <p:nvSpPr>
          <p:cNvPr id="5" name="Footer Placeholder 4">
            <a:extLst>
              <a:ext uri="{FF2B5EF4-FFF2-40B4-BE49-F238E27FC236}">
                <a16:creationId xmlns:a16="http://schemas.microsoft.com/office/drawing/2014/main" id="{1A32B64D-45C9-447E-98FC-EAA7991F9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2DDA4E-9D95-4300-BD55-EA659AC6A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90BAB-4FDE-41E8-B9D8-B05E351E1AFA}" type="slidenum">
              <a:rPr lang="en-GB" smtClean="0"/>
              <a:t>‹#›</a:t>
            </a:fld>
            <a:endParaRPr lang="en-GB"/>
          </a:p>
        </p:txBody>
      </p:sp>
    </p:spTree>
    <p:extLst>
      <p:ext uri="{BB962C8B-B14F-4D97-AF65-F5344CB8AC3E}">
        <p14:creationId xmlns:p14="http://schemas.microsoft.com/office/powerpoint/2010/main" val="411693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334D-F763-4EFB-81CA-787D90C23FE3}"/>
              </a:ext>
            </a:extLst>
          </p:cNvPr>
          <p:cNvSpPr>
            <a:spLocks noGrp="1"/>
          </p:cNvSpPr>
          <p:nvPr>
            <p:ph type="ctrTitle"/>
          </p:nvPr>
        </p:nvSpPr>
        <p:spPr>
          <a:xfrm>
            <a:off x="871538" y="1122362"/>
            <a:ext cx="10358437" cy="3292476"/>
          </a:xfrm>
        </p:spPr>
        <p:txBody>
          <a:bodyPr>
            <a:normAutofit/>
          </a:bodyPr>
          <a:lstStyle/>
          <a:p>
            <a:r>
              <a:rPr lang="en-US" sz="8900" b="1" dirty="0"/>
              <a:t>Theologies of Reading</a:t>
            </a:r>
            <a:br>
              <a:rPr lang="en-US" dirty="0"/>
            </a:br>
            <a:r>
              <a:rPr lang="en-US" dirty="0"/>
              <a:t>Jewish approaches to </a:t>
            </a:r>
            <a:r>
              <a:rPr lang="en-US"/>
              <a:t>the Tanakh</a:t>
            </a:r>
            <a:endParaRPr lang="en-GB" dirty="0"/>
          </a:p>
        </p:txBody>
      </p:sp>
      <p:sp>
        <p:nvSpPr>
          <p:cNvPr id="3" name="TextBox 2">
            <a:extLst>
              <a:ext uri="{FF2B5EF4-FFF2-40B4-BE49-F238E27FC236}">
                <a16:creationId xmlns:a16="http://schemas.microsoft.com/office/drawing/2014/main" id="{D4296E95-19AF-49CF-89F5-A7DC1CB3B205}"/>
              </a:ext>
            </a:extLst>
          </p:cNvPr>
          <p:cNvSpPr txBox="1"/>
          <p:nvPr/>
        </p:nvSpPr>
        <p:spPr>
          <a:xfrm>
            <a:off x="7188517" y="5012363"/>
            <a:ext cx="3540443" cy="1446550"/>
          </a:xfrm>
          <a:prstGeom prst="rect">
            <a:avLst/>
          </a:prstGeom>
          <a:solidFill>
            <a:srgbClr val="006666"/>
          </a:solidFill>
        </p:spPr>
        <p:txBody>
          <a:bodyPr wrap="square" rtlCol="0">
            <a:spAutoFit/>
          </a:bodyPr>
          <a:lstStyle/>
          <a:p>
            <a:pPr algn="ctr"/>
            <a:r>
              <a:rPr lang="en-US" sz="2800" b="1" dirty="0">
                <a:solidFill>
                  <a:srgbClr val="FFFF00"/>
                </a:solidFill>
                <a:latin typeface="Arial Black" panose="020B0A04020102020204" pitchFamily="34" charset="0"/>
              </a:rPr>
              <a:t>RESOURCES</a:t>
            </a:r>
          </a:p>
          <a:p>
            <a:pPr algn="ctr"/>
            <a:r>
              <a:rPr lang="en-GB" sz="2000" b="1" dirty="0">
                <a:solidFill>
                  <a:schemeClr val="bg1">
                    <a:lumMod val="95000"/>
                  </a:schemeClr>
                </a:solidFill>
              </a:rPr>
              <a:t>Fill in the gaps task</a:t>
            </a:r>
          </a:p>
          <a:p>
            <a:pPr algn="ctr"/>
            <a:r>
              <a:rPr lang="en-GB" sz="2000" b="1" dirty="0">
                <a:solidFill>
                  <a:schemeClr val="bg1">
                    <a:lumMod val="95000"/>
                  </a:schemeClr>
                </a:solidFill>
              </a:rPr>
              <a:t>‘Kiss or bite?’ info sheet</a:t>
            </a:r>
          </a:p>
          <a:p>
            <a:pPr algn="ctr"/>
            <a:r>
              <a:rPr lang="en-GB" sz="2000" b="1" dirty="0">
                <a:solidFill>
                  <a:schemeClr val="bg1">
                    <a:lumMod val="95000"/>
                  </a:schemeClr>
                </a:solidFill>
              </a:rPr>
              <a:t>YouTube lecture (slide 4)</a:t>
            </a:r>
            <a:endParaRPr lang="en-GB" dirty="0"/>
          </a:p>
        </p:txBody>
      </p:sp>
    </p:spTree>
    <p:extLst>
      <p:ext uri="{BB962C8B-B14F-4D97-AF65-F5344CB8AC3E}">
        <p14:creationId xmlns:p14="http://schemas.microsoft.com/office/powerpoint/2010/main" val="175292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75" y="2954337"/>
            <a:ext cx="10515600" cy="1242040"/>
          </a:xfrm>
        </p:spPr>
        <p:txBody>
          <a:bodyPr>
            <a:normAutofit/>
          </a:bodyPr>
          <a:lstStyle/>
          <a:p>
            <a:pPr marL="0" indent="0" algn="ctr">
              <a:buNone/>
            </a:pPr>
            <a:r>
              <a:rPr lang="en-GB" sz="8000" dirty="0"/>
              <a:t>PL_S   L_T   M_   L_V_</a:t>
            </a:r>
          </a:p>
        </p:txBody>
      </p:sp>
      <p:sp>
        <p:nvSpPr>
          <p:cNvPr id="7" name="Title 6">
            <a:extLst>
              <a:ext uri="{FF2B5EF4-FFF2-40B4-BE49-F238E27FC236}">
                <a16:creationId xmlns:a16="http://schemas.microsoft.com/office/drawing/2014/main" id="{C05B0930-CE4E-4830-A949-5D407737661D}"/>
              </a:ext>
            </a:extLst>
          </p:cNvPr>
          <p:cNvSpPr>
            <a:spLocks noGrp="1"/>
          </p:cNvSpPr>
          <p:nvPr>
            <p:ph type="title"/>
          </p:nvPr>
        </p:nvSpPr>
        <p:spPr>
          <a:xfrm>
            <a:off x="109537" y="708025"/>
            <a:ext cx="11972925" cy="1325563"/>
          </a:xfrm>
        </p:spPr>
        <p:txBody>
          <a:bodyPr>
            <a:normAutofit fontScale="90000"/>
          </a:bodyPr>
          <a:lstStyle/>
          <a:p>
            <a:r>
              <a:rPr lang="en-GB" dirty="0">
                <a:latin typeface="Cambria" panose="02040503050406030204" pitchFamily="18" charset="0"/>
              </a:rPr>
              <a:t>Imagine you found this message on the pavement. The vowels are missing. What could this message say…?</a:t>
            </a:r>
            <a:br>
              <a:rPr lang="en-GB" dirty="0">
                <a:latin typeface="Cambria" panose="02040503050406030204" pitchFamily="18" charset="0"/>
              </a:rPr>
            </a:br>
            <a:endParaRPr lang="en-GB" dirty="0"/>
          </a:p>
        </p:txBody>
      </p:sp>
    </p:spTree>
    <p:extLst>
      <p:ext uri="{BB962C8B-B14F-4D97-AF65-F5344CB8AC3E}">
        <p14:creationId xmlns:p14="http://schemas.microsoft.com/office/powerpoint/2010/main" val="41856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26F5E0-9C66-4C30-BCF1-45EE7BE96155}"/>
              </a:ext>
            </a:extLst>
          </p:cNvPr>
          <p:cNvSpPr txBox="1">
            <a:spLocks noGrp="1"/>
          </p:cNvSpPr>
          <p:nvPr>
            <p:ph idx="1"/>
          </p:nvPr>
        </p:nvSpPr>
        <p:spPr>
          <a:xfrm>
            <a:off x="285155" y="420488"/>
            <a:ext cx="8658820" cy="3579441"/>
          </a:xfrm>
          <a:prstGeom prst="rect">
            <a:avLst/>
          </a:prstGeom>
          <a:noFill/>
        </p:spPr>
        <p:txBody>
          <a:bodyPr wrap="square" rtlCol="0">
            <a:spAutoFit/>
          </a:bodyPr>
          <a:lstStyle/>
          <a:p>
            <a:r>
              <a:rPr lang="en-GB" dirty="0">
                <a:latin typeface="Cambria" panose="02040503050406030204" pitchFamily="18" charset="0"/>
              </a:rPr>
              <a:t>The Jewish scriptures, the Tanakh, was written without vowels. </a:t>
            </a:r>
            <a:endParaRPr lang="en-GB" sz="2000" dirty="0">
              <a:latin typeface="Cambria" panose="02040503050406030204" pitchFamily="18" charset="0"/>
            </a:endParaRPr>
          </a:p>
          <a:p>
            <a:r>
              <a:rPr lang="en-GB" dirty="0">
                <a:latin typeface="Cambria" panose="02040503050406030204" pitchFamily="18" charset="0"/>
              </a:rPr>
              <a:t>This means there can be multiple interpretations of scripture. </a:t>
            </a:r>
          </a:p>
          <a:p>
            <a:r>
              <a:rPr lang="en-GB" dirty="0">
                <a:latin typeface="Cambria" panose="02040503050406030204" pitchFamily="18" charset="0"/>
              </a:rPr>
              <a:t>Classical textual interpretations are made by rabbis and are called the Midrash. </a:t>
            </a:r>
          </a:p>
          <a:p>
            <a:r>
              <a:rPr lang="en-GB" dirty="0">
                <a:latin typeface="Cambria" panose="02040503050406030204" pitchFamily="18" charset="0"/>
              </a:rPr>
              <a:t>The word Midrash means ‘textual interpretation’ or ‘study’, from the Hebrew ‘</a:t>
            </a:r>
            <a:r>
              <a:rPr lang="en-GB" i="1" dirty="0" err="1">
                <a:latin typeface="Cambria" panose="02040503050406030204" pitchFamily="18" charset="0"/>
              </a:rPr>
              <a:t>darash</a:t>
            </a:r>
            <a:r>
              <a:rPr lang="en-GB" i="1" dirty="0">
                <a:latin typeface="Cambria" panose="02040503050406030204" pitchFamily="18" charset="0"/>
              </a:rPr>
              <a:t>’ </a:t>
            </a:r>
            <a:r>
              <a:rPr lang="en-GB" dirty="0">
                <a:latin typeface="Cambria" panose="02040503050406030204" pitchFamily="18" charset="0"/>
              </a:rPr>
              <a:t>meaning ‘to seek’.</a:t>
            </a:r>
          </a:p>
        </p:txBody>
      </p:sp>
      <p:sp>
        <p:nvSpPr>
          <p:cNvPr id="7" name="TextBox 6">
            <a:extLst>
              <a:ext uri="{FF2B5EF4-FFF2-40B4-BE49-F238E27FC236}">
                <a16:creationId xmlns:a16="http://schemas.microsoft.com/office/drawing/2014/main" id="{D5CEB664-9544-4C61-92E2-2B890FB8C362}"/>
              </a:ext>
            </a:extLst>
          </p:cNvPr>
          <p:cNvSpPr txBox="1"/>
          <p:nvPr/>
        </p:nvSpPr>
        <p:spPr>
          <a:xfrm>
            <a:off x="9145191" y="4176237"/>
            <a:ext cx="2536031" cy="2369880"/>
          </a:xfrm>
          <a:prstGeom prst="rect">
            <a:avLst/>
          </a:prstGeom>
          <a:solidFill>
            <a:srgbClr val="002060"/>
          </a:solidFill>
        </p:spPr>
        <p:txBody>
          <a:bodyPr wrap="square" rtlCol="0">
            <a:spAutoFit/>
          </a:bodyPr>
          <a:lstStyle/>
          <a:p>
            <a:pPr algn="ctr"/>
            <a:r>
              <a:rPr lang="en-US" sz="4800" b="1" dirty="0" err="1">
                <a:solidFill>
                  <a:schemeClr val="bg1"/>
                </a:solidFill>
              </a:rPr>
              <a:t>TaNaKh</a:t>
            </a:r>
            <a:endParaRPr lang="en-US" sz="4800" b="1" dirty="0">
              <a:solidFill>
                <a:schemeClr val="bg1"/>
              </a:solidFill>
            </a:endParaRPr>
          </a:p>
          <a:p>
            <a:pPr algn="ctr"/>
            <a:r>
              <a:rPr lang="en-US" sz="2800" b="1" dirty="0">
                <a:solidFill>
                  <a:schemeClr val="bg1"/>
                </a:solidFill>
              </a:rPr>
              <a:t>Jewish Bible</a:t>
            </a:r>
          </a:p>
          <a:p>
            <a:pPr algn="ctr"/>
            <a:endParaRPr lang="en-US" sz="2400" b="1" dirty="0">
              <a:solidFill>
                <a:schemeClr val="bg1"/>
              </a:solidFill>
            </a:endParaRPr>
          </a:p>
          <a:p>
            <a:pPr algn="ctr"/>
            <a:r>
              <a:rPr lang="en-US" sz="2400" b="1" dirty="0">
                <a:solidFill>
                  <a:schemeClr val="bg1"/>
                </a:solidFill>
              </a:rPr>
              <a:t>Torah + Nevi’im + Ketuvim </a:t>
            </a:r>
            <a:endParaRPr lang="en-GB" sz="2400" b="1" dirty="0">
              <a:solidFill>
                <a:schemeClr val="bg1"/>
              </a:solidFill>
            </a:endParaRPr>
          </a:p>
        </p:txBody>
      </p:sp>
      <p:sp>
        <p:nvSpPr>
          <p:cNvPr id="8" name="TextBox 7">
            <a:extLst>
              <a:ext uri="{FF2B5EF4-FFF2-40B4-BE49-F238E27FC236}">
                <a16:creationId xmlns:a16="http://schemas.microsoft.com/office/drawing/2014/main" id="{FE063A73-C4C8-4FD2-983B-EBA482FF04C2}"/>
              </a:ext>
            </a:extLst>
          </p:cNvPr>
          <p:cNvSpPr txBox="1"/>
          <p:nvPr/>
        </p:nvSpPr>
        <p:spPr>
          <a:xfrm>
            <a:off x="9145190" y="497853"/>
            <a:ext cx="2536031" cy="954107"/>
          </a:xfrm>
          <a:prstGeom prst="rect">
            <a:avLst/>
          </a:prstGeom>
          <a:solidFill>
            <a:srgbClr val="0070C0"/>
          </a:solidFill>
        </p:spPr>
        <p:txBody>
          <a:bodyPr wrap="square" rtlCol="0">
            <a:spAutoFit/>
          </a:bodyPr>
          <a:lstStyle/>
          <a:p>
            <a:pPr algn="ctr"/>
            <a:r>
              <a:rPr lang="en-US" sz="3200" b="1" dirty="0">
                <a:solidFill>
                  <a:schemeClr val="bg1"/>
                </a:solidFill>
              </a:rPr>
              <a:t>TORAH</a:t>
            </a:r>
          </a:p>
          <a:p>
            <a:pPr algn="ctr"/>
            <a:r>
              <a:rPr lang="en-US" sz="2400" b="1" dirty="0">
                <a:solidFill>
                  <a:schemeClr val="bg1"/>
                </a:solidFill>
              </a:rPr>
              <a:t>Teachings</a:t>
            </a:r>
            <a:endParaRPr lang="en-GB" sz="2400" b="1" dirty="0">
              <a:solidFill>
                <a:schemeClr val="bg1"/>
              </a:solidFill>
            </a:endParaRPr>
          </a:p>
        </p:txBody>
      </p:sp>
      <p:sp>
        <p:nvSpPr>
          <p:cNvPr id="9" name="TextBox 8">
            <a:extLst>
              <a:ext uri="{FF2B5EF4-FFF2-40B4-BE49-F238E27FC236}">
                <a16:creationId xmlns:a16="http://schemas.microsoft.com/office/drawing/2014/main" id="{836002F7-4EE8-49D5-85E6-73D6643501E8}"/>
              </a:ext>
            </a:extLst>
          </p:cNvPr>
          <p:cNvSpPr txBox="1"/>
          <p:nvPr/>
        </p:nvSpPr>
        <p:spPr>
          <a:xfrm>
            <a:off x="9145191" y="2918634"/>
            <a:ext cx="2536031" cy="954107"/>
          </a:xfrm>
          <a:prstGeom prst="rect">
            <a:avLst/>
          </a:prstGeom>
          <a:solidFill>
            <a:srgbClr val="7030A0"/>
          </a:solidFill>
        </p:spPr>
        <p:txBody>
          <a:bodyPr wrap="square" rtlCol="0">
            <a:spAutoFit/>
          </a:bodyPr>
          <a:lstStyle/>
          <a:p>
            <a:pPr algn="ctr"/>
            <a:r>
              <a:rPr lang="en-US" sz="3200" b="1" dirty="0">
                <a:solidFill>
                  <a:schemeClr val="bg1"/>
                </a:solidFill>
              </a:rPr>
              <a:t>KETUVIM</a:t>
            </a:r>
          </a:p>
          <a:p>
            <a:pPr algn="ctr"/>
            <a:r>
              <a:rPr lang="en-US" sz="2400" b="1" dirty="0">
                <a:solidFill>
                  <a:schemeClr val="bg1"/>
                </a:solidFill>
              </a:rPr>
              <a:t>Writings</a:t>
            </a:r>
            <a:endParaRPr lang="en-GB" sz="2400" b="1" dirty="0">
              <a:solidFill>
                <a:schemeClr val="bg1"/>
              </a:solidFill>
            </a:endParaRPr>
          </a:p>
        </p:txBody>
      </p:sp>
      <p:sp>
        <p:nvSpPr>
          <p:cNvPr id="10" name="TextBox 9">
            <a:extLst>
              <a:ext uri="{FF2B5EF4-FFF2-40B4-BE49-F238E27FC236}">
                <a16:creationId xmlns:a16="http://schemas.microsoft.com/office/drawing/2014/main" id="{6C1941DA-EFB3-401A-BAF3-2B14D8D94BAF}"/>
              </a:ext>
            </a:extLst>
          </p:cNvPr>
          <p:cNvSpPr txBox="1"/>
          <p:nvPr/>
        </p:nvSpPr>
        <p:spPr>
          <a:xfrm>
            <a:off x="9145190" y="1706336"/>
            <a:ext cx="2536031" cy="954107"/>
          </a:xfrm>
          <a:prstGeom prst="rect">
            <a:avLst/>
          </a:prstGeom>
          <a:solidFill>
            <a:srgbClr val="006666"/>
          </a:solidFill>
        </p:spPr>
        <p:txBody>
          <a:bodyPr wrap="square" rtlCol="0">
            <a:spAutoFit/>
          </a:bodyPr>
          <a:lstStyle/>
          <a:p>
            <a:pPr algn="ctr"/>
            <a:r>
              <a:rPr lang="en-US" sz="3200" b="1" dirty="0">
                <a:solidFill>
                  <a:schemeClr val="bg1"/>
                </a:solidFill>
              </a:rPr>
              <a:t>NEVI’IM</a:t>
            </a:r>
          </a:p>
          <a:p>
            <a:pPr algn="ctr"/>
            <a:r>
              <a:rPr lang="en-US" sz="2400" b="1" dirty="0">
                <a:solidFill>
                  <a:schemeClr val="bg1"/>
                </a:solidFill>
              </a:rPr>
              <a:t>Prophets</a:t>
            </a:r>
            <a:endParaRPr lang="en-GB" sz="2400" b="1" dirty="0">
              <a:solidFill>
                <a:schemeClr val="bg1"/>
              </a:solidFill>
            </a:endParaRPr>
          </a:p>
        </p:txBody>
      </p:sp>
      <p:sp>
        <p:nvSpPr>
          <p:cNvPr id="11" name="Arrow: Down 10">
            <a:extLst>
              <a:ext uri="{FF2B5EF4-FFF2-40B4-BE49-F238E27FC236}">
                <a16:creationId xmlns:a16="http://schemas.microsoft.com/office/drawing/2014/main" id="{049DC65D-2493-4E7A-91A7-52E6CA7FAE35}"/>
              </a:ext>
            </a:extLst>
          </p:cNvPr>
          <p:cNvSpPr/>
          <p:nvPr/>
        </p:nvSpPr>
        <p:spPr>
          <a:xfrm>
            <a:off x="10256042" y="1451960"/>
            <a:ext cx="314325" cy="254376"/>
          </a:xfrm>
          <a:prstGeom prst="down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Down 11">
            <a:extLst>
              <a:ext uri="{FF2B5EF4-FFF2-40B4-BE49-F238E27FC236}">
                <a16:creationId xmlns:a16="http://schemas.microsoft.com/office/drawing/2014/main" id="{EDA9C5C3-3DFF-450B-AE9E-D9A5189CBB94}"/>
              </a:ext>
            </a:extLst>
          </p:cNvPr>
          <p:cNvSpPr/>
          <p:nvPr/>
        </p:nvSpPr>
        <p:spPr>
          <a:xfrm>
            <a:off x="10263184" y="3872741"/>
            <a:ext cx="314325" cy="254376"/>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Down 12">
            <a:extLst>
              <a:ext uri="{FF2B5EF4-FFF2-40B4-BE49-F238E27FC236}">
                <a16:creationId xmlns:a16="http://schemas.microsoft.com/office/drawing/2014/main" id="{34EE7D00-0758-4594-B56E-52A60121C938}"/>
              </a:ext>
            </a:extLst>
          </p:cNvPr>
          <p:cNvSpPr/>
          <p:nvPr/>
        </p:nvSpPr>
        <p:spPr>
          <a:xfrm>
            <a:off x="10263184" y="2639698"/>
            <a:ext cx="314325" cy="254376"/>
          </a:xfrm>
          <a:prstGeom prst="down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2FDBD717-B8ED-4766-BD5A-C681E6DD059C}"/>
              </a:ext>
            </a:extLst>
          </p:cNvPr>
          <p:cNvSpPr txBox="1"/>
          <p:nvPr/>
        </p:nvSpPr>
        <p:spPr>
          <a:xfrm>
            <a:off x="129182" y="4176237"/>
            <a:ext cx="8814793" cy="2308324"/>
          </a:xfrm>
          <a:prstGeom prst="rect">
            <a:avLst/>
          </a:prstGeom>
          <a:noFill/>
          <a:ln>
            <a:solidFill>
              <a:srgbClr val="002060"/>
            </a:solidFill>
          </a:ln>
        </p:spPr>
        <p:txBody>
          <a:bodyPr wrap="square" rtlCol="0">
            <a:spAutoFit/>
          </a:bodyPr>
          <a:lstStyle/>
          <a:p>
            <a:r>
              <a:rPr lang="en-GB" sz="2400" b="1" dirty="0">
                <a:solidFill>
                  <a:srgbClr val="002060"/>
                </a:solidFill>
                <a:latin typeface="Cambria" panose="02040503050406030204" pitchFamily="18" charset="0"/>
              </a:rPr>
              <a:t>The lack of vowels matches Jewish belief that G-d’s speech produces multiple interpretations and that limiting scripture to one meaning, as in human texts, undermines God’s vastness. Human speech is narrow but G-d’s speech, through scripture, is wide. It gives rise to creative interpretations and the full expression of the human spirit.</a:t>
            </a:r>
          </a:p>
        </p:txBody>
      </p:sp>
    </p:spTree>
    <p:extLst>
      <p:ext uri="{BB962C8B-B14F-4D97-AF65-F5344CB8AC3E}">
        <p14:creationId xmlns:p14="http://schemas.microsoft.com/office/powerpoint/2010/main" val="138820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48" y="127197"/>
            <a:ext cx="10515600" cy="778988"/>
          </a:xfrm>
        </p:spPr>
        <p:txBody>
          <a:bodyPr/>
          <a:lstStyle/>
          <a:p>
            <a:r>
              <a:rPr lang="en-GB" b="1" dirty="0">
                <a:latin typeface="Cambria" panose="02040503050406030204" pitchFamily="18" charset="0"/>
              </a:rPr>
              <a:t>Midrash Interpretations</a:t>
            </a:r>
          </a:p>
        </p:txBody>
      </p:sp>
      <p:sp>
        <p:nvSpPr>
          <p:cNvPr id="3" name="TextBox 2"/>
          <p:cNvSpPr txBox="1"/>
          <p:nvPr/>
        </p:nvSpPr>
        <p:spPr>
          <a:xfrm>
            <a:off x="243348" y="853124"/>
            <a:ext cx="11555360" cy="1200329"/>
          </a:xfrm>
          <a:prstGeom prst="rect">
            <a:avLst/>
          </a:prstGeom>
          <a:noFill/>
        </p:spPr>
        <p:txBody>
          <a:bodyPr wrap="square" rtlCol="0">
            <a:spAutoFit/>
          </a:bodyPr>
          <a:lstStyle/>
          <a:p>
            <a:r>
              <a:rPr lang="en-GB" sz="2400" dirty="0">
                <a:latin typeface="Cambria" panose="02040503050406030204" pitchFamily="18" charset="0"/>
              </a:rPr>
              <a:t>There are no limits to the number of Midrash interpretations, but they must stay true to the theological and ethical norms of the belief community. We find contrasting, often very different and creative, interpretations, all of which are considered valid.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0008"/>
          <a:stretch/>
        </p:blipFill>
        <p:spPr>
          <a:xfrm>
            <a:off x="0" y="2053451"/>
            <a:ext cx="9262601" cy="2277547"/>
          </a:xfrm>
          <a:prstGeom prst="rect">
            <a:avLst/>
          </a:prstGeom>
        </p:spPr>
      </p:pic>
      <p:sp>
        <p:nvSpPr>
          <p:cNvPr id="7" name="Rounded Rectangle 6"/>
          <p:cNvSpPr/>
          <p:nvPr/>
        </p:nvSpPr>
        <p:spPr>
          <a:xfrm>
            <a:off x="9356005" y="2053451"/>
            <a:ext cx="2592646" cy="3175774"/>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ambria" panose="02040503050406030204" pitchFamily="18" charset="0"/>
              </a:rPr>
              <a:t>In the Torah, there are 10 instances of </a:t>
            </a:r>
            <a:r>
              <a:rPr lang="en-GB" sz="2400" b="1" i="1" dirty="0">
                <a:latin typeface="Cambria" panose="02040503050406030204" pitchFamily="18" charset="0"/>
              </a:rPr>
              <a:t>puncta </a:t>
            </a:r>
            <a:r>
              <a:rPr lang="en-GB" sz="2400" b="1" i="1" dirty="0" err="1">
                <a:latin typeface="Cambria" panose="02040503050406030204" pitchFamily="18" charset="0"/>
              </a:rPr>
              <a:t>extraordinarie</a:t>
            </a:r>
            <a:r>
              <a:rPr lang="en-GB" sz="2400" b="1" i="1" dirty="0">
                <a:latin typeface="Cambria" panose="02040503050406030204" pitchFamily="18" charset="0"/>
              </a:rPr>
              <a:t>. </a:t>
            </a:r>
            <a:r>
              <a:rPr lang="en-GB" sz="2400" b="1" dirty="0">
                <a:latin typeface="Cambria" panose="02040503050406030204" pitchFamily="18" charset="0"/>
              </a:rPr>
              <a:t>They affect  interpretation. </a:t>
            </a:r>
          </a:p>
        </p:txBody>
      </p:sp>
      <p:sp>
        <p:nvSpPr>
          <p:cNvPr id="15" name="TextBox 14">
            <a:extLst>
              <a:ext uri="{FF2B5EF4-FFF2-40B4-BE49-F238E27FC236}">
                <a16:creationId xmlns:a16="http://schemas.microsoft.com/office/drawing/2014/main" id="{8289231D-0271-4C26-BAE2-680ACE4B98BA}"/>
              </a:ext>
            </a:extLst>
          </p:cNvPr>
          <p:cNvSpPr txBox="1"/>
          <p:nvPr/>
        </p:nvSpPr>
        <p:spPr>
          <a:xfrm>
            <a:off x="322389" y="4739479"/>
            <a:ext cx="10357517" cy="1815882"/>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Extract from Torah scroll showing Genesis 33:4. the phrase ‘and he kissed him’ carries </a:t>
            </a:r>
            <a:r>
              <a:rPr lang="en-US" sz="2800" b="1" i="1" dirty="0">
                <a:latin typeface="Cambria" panose="02040503050406030204" pitchFamily="18" charset="0"/>
                <a:ea typeface="Cambria" panose="02040503050406030204" pitchFamily="18" charset="0"/>
              </a:rPr>
              <a:t>puncta </a:t>
            </a:r>
            <a:r>
              <a:rPr lang="en-US" sz="2800" b="1" i="1" dirty="0" err="1">
                <a:latin typeface="Cambria" panose="02040503050406030204" pitchFamily="18" charset="0"/>
                <a:ea typeface="Cambria" panose="02040503050406030204" pitchFamily="18" charset="0"/>
              </a:rPr>
              <a:t>extraordinarie</a:t>
            </a:r>
            <a:r>
              <a:rPr lang="en-US" sz="2800" b="1" i="1"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indicating that something is different about the word</a:t>
            </a:r>
            <a:r>
              <a:rPr lang="en-US" sz="2000" dirty="0">
                <a:latin typeface="Cambria" panose="02040503050406030204" pitchFamily="18" charset="0"/>
                <a:ea typeface="Cambria" panose="02040503050406030204" pitchFamily="18" charset="0"/>
              </a:rPr>
              <a:t>.</a:t>
            </a:r>
          </a:p>
          <a:p>
            <a:r>
              <a:rPr lang="en-US" sz="2800" b="1" dirty="0">
                <a:latin typeface="Cambria" panose="02040503050406030204" pitchFamily="18" charset="0"/>
                <a:ea typeface="Cambria" panose="02040503050406030204" pitchFamily="18" charset="0"/>
              </a:rPr>
              <a:t>This word can mean ‘kiss’ or ‘bite’!</a:t>
            </a:r>
            <a:endParaRPr lang="en-GB" sz="2800" b="1" dirty="0">
              <a:latin typeface="Cambria" panose="02040503050406030204" pitchFamily="18" charset="0"/>
              <a:ea typeface="Cambria" panose="02040503050406030204" pitchFamily="18" charset="0"/>
            </a:endParaRPr>
          </a:p>
        </p:txBody>
      </p:sp>
      <p:sp>
        <p:nvSpPr>
          <p:cNvPr id="6" name="Left Arrow 5"/>
          <p:cNvSpPr/>
          <p:nvPr/>
        </p:nvSpPr>
        <p:spPr>
          <a:xfrm rot="514776">
            <a:off x="6135760" y="2440724"/>
            <a:ext cx="3539078" cy="1381092"/>
          </a:xfrm>
          <a:prstGeom prst="left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mbria" panose="02040503050406030204" pitchFamily="18" charset="0"/>
              </a:rPr>
              <a:t>Puncta </a:t>
            </a:r>
            <a:r>
              <a:rPr lang="en-GB" sz="2000" b="1" dirty="0" err="1">
                <a:latin typeface="Cambria" panose="02040503050406030204" pitchFamily="18" charset="0"/>
              </a:rPr>
              <a:t>Extraordinaria</a:t>
            </a:r>
            <a:r>
              <a:rPr lang="en-GB" sz="2000" b="1" dirty="0">
                <a:latin typeface="Cambria" panose="02040503050406030204" pitchFamily="18" charset="0"/>
              </a:rPr>
              <a:t> (extraordinary points</a:t>
            </a:r>
            <a:r>
              <a:rPr lang="en-GB" dirty="0">
                <a:latin typeface="Cambria" panose="02040503050406030204" pitchFamily="18" charset="0"/>
              </a:rPr>
              <a:t>)</a:t>
            </a:r>
          </a:p>
        </p:txBody>
      </p:sp>
    </p:spTree>
    <p:extLst>
      <p:ext uri="{BB962C8B-B14F-4D97-AF65-F5344CB8AC3E}">
        <p14:creationId xmlns:p14="http://schemas.microsoft.com/office/powerpoint/2010/main" val="11430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94" y="71950"/>
            <a:ext cx="10515600" cy="1094965"/>
          </a:xfrm>
        </p:spPr>
        <p:txBody>
          <a:bodyPr/>
          <a:lstStyle/>
          <a:p>
            <a:r>
              <a:rPr lang="en-GB" b="1" dirty="0">
                <a:latin typeface="Cambria" panose="02040503050406030204" pitchFamily="18" charset="0"/>
              </a:rPr>
              <a:t>Midrash in the Classroom</a:t>
            </a:r>
          </a:p>
        </p:txBody>
      </p:sp>
      <p:sp>
        <p:nvSpPr>
          <p:cNvPr id="12" name="Content Placeholder 11"/>
          <p:cNvSpPr>
            <a:spLocks noGrp="1"/>
          </p:cNvSpPr>
          <p:nvPr>
            <p:ph idx="1"/>
          </p:nvPr>
        </p:nvSpPr>
        <p:spPr>
          <a:xfrm>
            <a:off x="287594" y="1206192"/>
            <a:ext cx="11616812" cy="5579858"/>
          </a:xfrm>
        </p:spPr>
        <p:txBody>
          <a:bodyPr>
            <a:normAutofit fontScale="92500" lnSpcReduction="20000"/>
          </a:bodyPr>
          <a:lstStyle/>
          <a:p>
            <a:pPr marL="0" indent="0">
              <a:buNone/>
            </a:pPr>
            <a:r>
              <a:rPr lang="en-GB" dirty="0">
                <a:latin typeface="Cambria" panose="02040503050406030204" pitchFamily="18" charset="0"/>
              </a:rPr>
              <a:t>This freedom and creativity is an opportunity to break out from grammar and allow pupils to interpret texts. Begin with the activity with missing letters and explain how Jewish scriptures were written and the openness to interpretation this provides, leading to the Midrash. </a:t>
            </a:r>
          </a:p>
          <a:p>
            <a:r>
              <a:rPr lang="en-GB" dirty="0">
                <a:latin typeface="Cambria" panose="02040503050406030204" pitchFamily="18" charset="0"/>
              </a:rPr>
              <a:t>Give pupils a passage of scripture from the Tanakh (what Christians call the Old Testament) and invite them to interpret it. </a:t>
            </a:r>
            <a:r>
              <a:rPr lang="en-GB" i="1" dirty="0">
                <a:latin typeface="Cambria" panose="02040503050406030204" pitchFamily="18" charset="0"/>
              </a:rPr>
              <a:t>Moses with the Burning Bush</a:t>
            </a:r>
            <a:r>
              <a:rPr lang="en-GB" dirty="0">
                <a:latin typeface="Cambria" panose="02040503050406030204" pitchFamily="18" charset="0"/>
              </a:rPr>
              <a:t> or </a:t>
            </a:r>
            <a:r>
              <a:rPr lang="en-GB" i="1" dirty="0">
                <a:latin typeface="Cambria" panose="02040503050406030204" pitchFamily="18" charset="0"/>
              </a:rPr>
              <a:t>The Israelites Crossing the River Jordan </a:t>
            </a:r>
            <a:r>
              <a:rPr lang="en-GB" dirty="0">
                <a:latin typeface="Cambria" panose="02040503050406030204" pitchFamily="18" charset="0"/>
              </a:rPr>
              <a:t>would be interesting texts to use, but you could choose other texts.</a:t>
            </a:r>
          </a:p>
          <a:p>
            <a:r>
              <a:rPr lang="en-GB" dirty="0">
                <a:latin typeface="Cambria" panose="02040503050406030204" pitchFamily="18" charset="0"/>
              </a:rPr>
              <a:t>Allow pupils to generate their own interpretations individually or in pairs. Then bring individuals/pairs together in groups to compare and contrast their interpretations. How similar/different are they? </a:t>
            </a:r>
          </a:p>
          <a:p>
            <a:r>
              <a:rPr lang="en-GB" dirty="0">
                <a:latin typeface="Cambria" panose="02040503050406030204" pitchFamily="18" charset="0"/>
              </a:rPr>
              <a:t>Pupils must ensure their interpretations don’t break from Jewish theological or ethical norms, so an interpretation that resulted in 4 Gods or a God that is not omnipresent, omniscient, omnipotent would not be a valid interpretation. </a:t>
            </a:r>
          </a:p>
          <a:p>
            <a:r>
              <a:rPr lang="en-GB" dirty="0">
                <a:latin typeface="Cambria" panose="02040503050406030204" pitchFamily="18" charset="0"/>
              </a:rPr>
              <a:t>Can pupils identify where their interpretations came from? Do they have experiences and existing ideas that have contributed to their interpretation? (Think schema and hermeneutics here!)</a:t>
            </a:r>
          </a:p>
        </p:txBody>
      </p:sp>
    </p:spTree>
    <p:extLst>
      <p:ext uri="{BB962C8B-B14F-4D97-AF65-F5344CB8AC3E}">
        <p14:creationId xmlns:p14="http://schemas.microsoft.com/office/powerpoint/2010/main" val="23653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0183" b="19921"/>
          <a:stretch/>
        </p:blipFill>
        <p:spPr>
          <a:xfrm>
            <a:off x="0" y="0"/>
            <a:ext cx="5768947" cy="6858001"/>
          </a:xfrm>
          <a:prstGeom prst="rect">
            <a:avLst/>
          </a:prstGeom>
        </p:spPr>
      </p:pic>
      <p:sp>
        <p:nvSpPr>
          <p:cNvPr id="2" name="Title 1"/>
          <p:cNvSpPr>
            <a:spLocks noGrp="1"/>
          </p:cNvSpPr>
          <p:nvPr>
            <p:ph type="ctrTitle"/>
          </p:nvPr>
        </p:nvSpPr>
        <p:spPr>
          <a:xfrm>
            <a:off x="0" y="696940"/>
            <a:ext cx="3141419" cy="4317020"/>
          </a:xfrm>
        </p:spPr>
        <p:txBody>
          <a:bodyPr anchor="t">
            <a:normAutofit/>
          </a:bodyPr>
          <a:lstStyle/>
          <a:p>
            <a:pPr algn="l"/>
            <a:r>
              <a:rPr lang="en-GB" sz="4800" dirty="0">
                <a:solidFill>
                  <a:schemeClr val="bg1"/>
                </a:solidFill>
                <a:latin typeface="Arial Black" panose="020B0A04020102020204" pitchFamily="34" charset="0"/>
              </a:rPr>
              <a:t>Jennifer Jenkins</a:t>
            </a:r>
            <a:br>
              <a:rPr lang="en-GB" sz="4800" dirty="0">
                <a:solidFill>
                  <a:schemeClr val="bg1"/>
                </a:solidFill>
                <a:latin typeface="Arial Black" panose="020B0A04020102020204" pitchFamily="34" charset="0"/>
              </a:rPr>
            </a:br>
            <a:br>
              <a:rPr lang="en-GB" sz="4800" dirty="0">
                <a:solidFill>
                  <a:schemeClr val="bg1"/>
                </a:solidFill>
                <a:latin typeface="Arial Black" panose="020B0A04020102020204" pitchFamily="34" charset="0"/>
              </a:rPr>
            </a:br>
            <a:br>
              <a:rPr lang="en-GB" sz="48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RE Facilitator </a:t>
            </a:r>
            <a:br>
              <a:rPr lang="en-GB" sz="24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for Coventry </a:t>
            </a:r>
            <a:br>
              <a:rPr lang="en-GB" sz="24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and Warwick</a:t>
            </a:r>
            <a:endParaRPr lang="en-GB" sz="4800" dirty="0">
              <a:solidFill>
                <a:schemeClr val="bg1"/>
              </a:solidFill>
              <a:latin typeface="Arial Black" panose="020B0A04020102020204" pitchFamily="34" charset="0"/>
            </a:endParaRPr>
          </a:p>
        </p:txBody>
      </p:sp>
      <p:sp>
        <p:nvSpPr>
          <p:cNvPr id="5" name="TextBox 4"/>
          <p:cNvSpPr txBox="1"/>
          <p:nvPr/>
        </p:nvSpPr>
        <p:spPr>
          <a:xfrm>
            <a:off x="5844994" y="0"/>
            <a:ext cx="6423053" cy="6524863"/>
          </a:xfrm>
          <a:prstGeom prst="rect">
            <a:avLst/>
          </a:prstGeom>
          <a:noFill/>
        </p:spPr>
        <p:txBody>
          <a:bodyPr wrap="square" rtlCol="0">
            <a:spAutoFit/>
          </a:bodyPr>
          <a:lstStyle/>
          <a:p>
            <a:pPr>
              <a:spcAft>
                <a:spcPts val="600"/>
              </a:spcAft>
            </a:pPr>
            <a:r>
              <a:rPr lang="en-GB" sz="2400" dirty="0"/>
              <a:t>Former assistant head teacher at a large primary school in Nuneaton. Former English subject leader (13 years) and Lead Teacher for Royal Shakespeare Company (2 years), as well as RE subject leader for 15 years. </a:t>
            </a:r>
          </a:p>
          <a:p>
            <a:pPr>
              <a:spcAft>
                <a:spcPts val="600"/>
              </a:spcAft>
            </a:pPr>
            <a:r>
              <a:rPr lang="en-GB" sz="2400" dirty="0"/>
              <a:t>Currently working one day a week as RE Facilitator for Coventry and Warwickshire on behalf of both SACREs working jointly and some work for Coventry Diocesan Board of Education. ICON School Project Manager for Coventry Cathedral. ICONS are schools awarded a Cross of Nails (a symbol of peace and reconciliation following the Coventry Blitz in November 1940) for their commitment to teaching children and young people how to be peace-makers and reconcilers. </a:t>
            </a:r>
          </a:p>
          <a:p>
            <a:pPr>
              <a:spcAft>
                <a:spcPts val="600"/>
              </a:spcAft>
            </a:pPr>
            <a:r>
              <a:rPr lang="en-GB" sz="2400" dirty="0"/>
              <a:t>Lover of all things literary and text-based and super fan of lifelong learning. </a:t>
            </a:r>
          </a:p>
        </p:txBody>
      </p:sp>
    </p:spTree>
    <p:extLst>
      <p:ext uri="{BB962C8B-B14F-4D97-AF65-F5344CB8AC3E}">
        <p14:creationId xmlns:p14="http://schemas.microsoft.com/office/powerpoint/2010/main" val="647928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0" ma:contentTypeDescription="Create a new document." ma:contentTypeScope="" ma:versionID="0cf3bfbbe4e1f90152c4db0db0939444">
  <xsd:schema xmlns:xsd="http://www.w3.org/2001/XMLSchema" xmlns:xs="http://www.w3.org/2001/XMLSchema" xmlns:p="http://schemas.microsoft.com/office/2006/metadata/properties" xmlns:ns2="3daa3796-40a0-4fe0-acc9-e99f93d22791" targetNamespace="http://schemas.microsoft.com/office/2006/metadata/properties" ma:root="true" ma:fieldsID="4e91eb12b942c84c733aa8c34f3dde52"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41BF8-09F8-4E90-9971-41154FAF08D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05D216-5C40-4E73-AA52-538BB36DF597}"/>
</file>

<file path=customXml/itemProps3.xml><?xml version="1.0" encoding="utf-8"?>
<ds:datastoreItem xmlns:ds="http://schemas.openxmlformats.org/officeDocument/2006/customXml" ds:itemID="{3E2AA8F7-4CDB-4A9F-AF98-4DED320AD6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1361</TotalTime>
  <Words>693</Words>
  <Application>Microsoft Office PowerPoint</Application>
  <PresentationFormat>Widescreen</PresentationFormat>
  <Paragraphs>44</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Calibri Light</vt:lpstr>
      <vt:lpstr>Cambria</vt:lpstr>
      <vt:lpstr>Office Theme</vt:lpstr>
      <vt:lpstr>Theologies of Reading Jewish approaches to the Tanakh</vt:lpstr>
      <vt:lpstr>Imagine you found this message on the pavement. The vowels are missing. What could this message say…? </vt:lpstr>
      <vt:lpstr>PowerPoint Presentation</vt:lpstr>
      <vt:lpstr>Midrash Interpretations</vt:lpstr>
      <vt:lpstr>Midrash in the Classroom</vt:lpstr>
      <vt:lpstr>Jennifer Jenkins   RE Facilitator  for Coventry  and Warwick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Theologies of Reading JUDAISM</dc:title>
  <dc:creator>Kate Christopher</dc:creator>
  <cp:lastModifiedBy>Kate Christopher</cp:lastModifiedBy>
  <cp:revision>2</cp:revision>
  <dcterms:created xsi:type="dcterms:W3CDTF">2019-12-09T14:41:23Z</dcterms:created>
  <dcterms:modified xsi:type="dcterms:W3CDTF">2020-01-23T07:56:03Z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