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1" r:id="rId6"/>
    <p:sldId id="258" r:id="rId7"/>
    <p:sldId id="257" r:id="rId8"/>
    <p:sldId id="259" r:id="rId9"/>
    <p:sldId id="277" r:id="rId10"/>
    <p:sldId id="282" r:id="rId11"/>
    <p:sldId id="302" r:id="rId12"/>
    <p:sldId id="304" r:id="rId13"/>
    <p:sldId id="263" r:id="rId14"/>
    <p:sldId id="289" r:id="rId15"/>
    <p:sldId id="297" r:id="rId16"/>
    <p:sldId id="290" r:id="rId17"/>
    <p:sldId id="279" r:id="rId18"/>
    <p:sldId id="281" r:id="rId19"/>
    <p:sldId id="284" r:id="rId20"/>
    <p:sldId id="285" r:id="rId21"/>
    <p:sldId id="260" r:id="rId22"/>
    <p:sldId id="274"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0635B9-EB61-4EE4-8A07-5601E890EAC8}" v="83" dt="2020-01-23T07:58:05.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705" autoAdjust="0"/>
  </p:normalViewPr>
  <p:slideViewPr>
    <p:cSldViewPr snapToGrid="0">
      <p:cViewPr varScale="1">
        <p:scale>
          <a:sx n="58" d="100"/>
          <a:sy n="58" d="100"/>
        </p:scale>
        <p:origin x="5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Christopher" userId="8dac66f8-ad9f-4436-92bf-6ba4c78efc7b" providerId="ADAL" clId="{AD0635B9-EB61-4EE4-8A07-5601E890EAC8}"/>
    <pc:docChg chg="undo custSel addSld delSld modSld">
      <pc:chgData name="Kate Christopher" userId="8dac66f8-ad9f-4436-92bf-6ba4c78efc7b" providerId="ADAL" clId="{AD0635B9-EB61-4EE4-8A07-5601E890EAC8}" dt="2020-01-23T07:53:21.725" v="347"/>
      <pc:docMkLst>
        <pc:docMk/>
      </pc:docMkLst>
      <pc:sldChg chg="addSp delSp modSp">
        <pc:chgData name="Kate Christopher" userId="8dac66f8-ad9f-4436-92bf-6ba4c78efc7b" providerId="ADAL" clId="{AD0635B9-EB61-4EE4-8A07-5601E890EAC8}" dt="2020-01-23T07:44:44.417" v="37" actId="478"/>
        <pc:sldMkLst>
          <pc:docMk/>
          <pc:sldMk cId="2231020475" sldId="256"/>
        </pc:sldMkLst>
        <pc:spChg chg="mod">
          <ac:chgData name="Kate Christopher" userId="8dac66f8-ad9f-4436-92bf-6ba4c78efc7b" providerId="ADAL" clId="{AD0635B9-EB61-4EE4-8A07-5601E890EAC8}" dt="2020-01-23T07:42:41.265" v="15" actId="20577"/>
          <ac:spMkLst>
            <pc:docMk/>
            <pc:sldMk cId="2231020475" sldId="256"/>
            <ac:spMk id="2" creationId="{00000000-0000-0000-0000-000000000000}"/>
          </ac:spMkLst>
        </pc:spChg>
        <pc:spChg chg="mod">
          <ac:chgData name="Kate Christopher" userId="8dac66f8-ad9f-4436-92bf-6ba4c78efc7b" providerId="ADAL" clId="{AD0635B9-EB61-4EE4-8A07-5601E890EAC8}" dt="2020-01-23T07:43:07.225" v="30" actId="403"/>
          <ac:spMkLst>
            <pc:docMk/>
            <pc:sldMk cId="2231020475" sldId="256"/>
            <ac:spMk id="3" creationId="{00000000-0000-0000-0000-000000000000}"/>
          </ac:spMkLst>
        </pc:spChg>
        <pc:spChg chg="add del mod">
          <ac:chgData name="Kate Christopher" userId="8dac66f8-ad9f-4436-92bf-6ba4c78efc7b" providerId="ADAL" clId="{AD0635B9-EB61-4EE4-8A07-5601E890EAC8}" dt="2020-01-23T07:44:44.417" v="37" actId="478"/>
          <ac:spMkLst>
            <pc:docMk/>
            <pc:sldMk cId="2231020475" sldId="256"/>
            <ac:spMk id="10" creationId="{B594876A-544A-4EC2-9252-3AFA69464E64}"/>
          </ac:spMkLst>
        </pc:spChg>
        <pc:picChg chg="del">
          <ac:chgData name="Kate Christopher" userId="8dac66f8-ad9f-4436-92bf-6ba4c78efc7b" providerId="ADAL" clId="{AD0635B9-EB61-4EE4-8A07-5601E890EAC8}" dt="2020-01-23T07:42:26.538" v="4" actId="478"/>
          <ac:picMkLst>
            <pc:docMk/>
            <pc:sldMk cId="2231020475" sldId="256"/>
            <ac:picMk id="4" creationId="{00000000-0000-0000-0000-000000000000}"/>
          </ac:picMkLst>
        </pc:picChg>
        <pc:picChg chg="del">
          <ac:chgData name="Kate Christopher" userId="8dac66f8-ad9f-4436-92bf-6ba4c78efc7b" providerId="ADAL" clId="{AD0635B9-EB61-4EE4-8A07-5601E890EAC8}" dt="2020-01-23T07:42:24.979" v="3" actId="478"/>
          <ac:picMkLst>
            <pc:docMk/>
            <pc:sldMk cId="2231020475" sldId="256"/>
            <ac:picMk id="5" creationId="{00000000-0000-0000-0000-000000000000}"/>
          </ac:picMkLst>
        </pc:picChg>
        <pc:picChg chg="del mod">
          <ac:chgData name="Kate Christopher" userId="8dac66f8-ad9f-4436-92bf-6ba4c78efc7b" providerId="ADAL" clId="{AD0635B9-EB61-4EE4-8A07-5601E890EAC8}" dt="2020-01-23T07:42:30.009" v="7" actId="478"/>
          <ac:picMkLst>
            <pc:docMk/>
            <pc:sldMk cId="2231020475" sldId="256"/>
            <ac:picMk id="6" creationId="{00000000-0000-0000-0000-000000000000}"/>
          </ac:picMkLst>
        </pc:picChg>
        <pc:picChg chg="del">
          <ac:chgData name="Kate Christopher" userId="8dac66f8-ad9f-4436-92bf-6ba4c78efc7b" providerId="ADAL" clId="{AD0635B9-EB61-4EE4-8A07-5601E890EAC8}" dt="2020-01-23T07:42:23.575" v="2" actId="478"/>
          <ac:picMkLst>
            <pc:docMk/>
            <pc:sldMk cId="2231020475" sldId="256"/>
            <ac:picMk id="7" creationId="{00000000-0000-0000-0000-000000000000}"/>
          </ac:picMkLst>
        </pc:picChg>
        <pc:picChg chg="del">
          <ac:chgData name="Kate Christopher" userId="8dac66f8-ad9f-4436-92bf-6ba4c78efc7b" providerId="ADAL" clId="{AD0635B9-EB61-4EE4-8A07-5601E890EAC8}" dt="2020-01-23T07:42:31.877" v="8" actId="478"/>
          <ac:picMkLst>
            <pc:docMk/>
            <pc:sldMk cId="2231020475" sldId="256"/>
            <ac:picMk id="8" creationId="{00000000-0000-0000-0000-000000000000}"/>
          </ac:picMkLst>
        </pc:picChg>
        <pc:picChg chg="del">
          <ac:chgData name="Kate Christopher" userId="8dac66f8-ad9f-4436-92bf-6ba4c78efc7b" providerId="ADAL" clId="{AD0635B9-EB61-4EE4-8A07-5601E890EAC8}" dt="2020-01-23T07:42:28.189" v="5" actId="478"/>
          <ac:picMkLst>
            <pc:docMk/>
            <pc:sldMk cId="2231020475" sldId="256"/>
            <ac:picMk id="9" creationId="{00000000-0000-0000-0000-000000000000}"/>
          </ac:picMkLst>
        </pc:picChg>
      </pc:sldChg>
      <pc:sldChg chg="modSp">
        <pc:chgData name="Kate Christopher" userId="8dac66f8-ad9f-4436-92bf-6ba4c78efc7b" providerId="ADAL" clId="{AD0635B9-EB61-4EE4-8A07-5601E890EAC8}" dt="2020-01-23T07:45:29.914" v="49" actId="403"/>
        <pc:sldMkLst>
          <pc:docMk/>
          <pc:sldMk cId="3640757383" sldId="257"/>
        </pc:sldMkLst>
        <pc:spChg chg="mod">
          <ac:chgData name="Kate Christopher" userId="8dac66f8-ad9f-4436-92bf-6ba4c78efc7b" providerId="ADAL" clId="{AD0635B9-EB61-4EE4-8A07-5601E890EAC8}" dt="2020-01-23T07:45:29.914" v="49" actId="403"/>
          <ac:spMkLst>
            <pc:docMk/>
            <pc:sldMk cId="3640757383" sldId="257"/>
            <ac:spMk id="3" creationId="{00000000-0000-0000-0000-000000000000}"/>
          </ac:spMkLst>
        </pc:spChg>
      </pc:sldChg>
      <pc:sldChg chg="modNotesTx">
        <pc:chgData name="Kate Christopher" userId="8dac66f8-ad9f-4436-92bf-6ba4c78efc7b" providerId="ADAL" clId="{AD0635B9-EB61-4EE4-8A07-5601E890EAC8}" dt="2020-01-23T07:42:19.849" v="1" actId="20577"/>
        <pc:sldMkLst>
          <pc:docMk/>
          <pc:sldMk cId="2295715453" sldId="258"/>
        </pc:sldMkLst>
      </pc:sldChg>
      <pc:sldChg chg="modNotesTx">
        <pc:chgData name="Kate Christopher" userId="8dac66f8-ad9f-4436-92bf-6ba4c78efc7b" providerId="ADAL" clId="{AD0635B9-EB61-4EE4-8A07-5601E890EAC8}" dt="2020-01-23T07:46:03.419" v="85" actId="20577"/>
        <pc:sldMkLst>
          <pc:docMk/>
          <pc:sldMk cId="2576712815" sldId="259"/>
        </pc:sldMkLst>
      </pc:sldChg>
      <pc:sldChg chg="addSp delSp modSp modNotesTx">
        <pc:chgData name="Kate Christopher" userId="8dac66f8-ad9f-4436-92bf-6ba4c78efc7b" providerId="ADAL" clId="{AD0635B9-EB61-4EE4-8A07-5601E890EAC8}" dt="2020-01-23T07:50:19.430" v="326" actId="14100"/>
        <pc:sldMkLst>
          <pc:docMk/>
          <pc:sldMk cId="2565941516" sldId="261"/>
        </pc:sldMkLst>
        <pc:spChg chg="add del mod">
          <ac:chgData name="Kate Christopher" userId="8dac66f8-ad9f-4436-92bf-6ba4c78efc7b" providerId="ADAL" clId="{AD0635B9-EB61-4EE4-8A07-5601E890EAC8}" dt="2020-01-23T07:46:09.164" v="86" actId="478"/>
          <ac:spMkLst>
            <pc:docMk/>
            <pc:sldMk cId="2565941516" sldId="261"/>
            <ac:spMk id="5" creationId="{FA12219C-9969-4E15-8DA9-DB16F264B83E}"/>
          </ac:spMkLst>
        </pc:spChg>
        <pc:spChg chg="add mod">
          <ac:chgData name="Kate Christopher" userId="8dac66f8-ad9f-4436-92bf-6ba4c78efc7b" providerId="ADAL" clId="{AD0635B9-EB61-4EE4-8A07-5601E890EAC8}" dt="2020-01-23T07:50:19.430" v="326" actId="14100"/>
          <ac:spMkLst>
            <pc:docMk/>
            <pc:sldMk cId="2565941516" sldId="261"/>
            <ac:spMk id="6" creationId="{DB2A84E1-A44E-43D1-B17E-628FBE53244E}"/>
          </ac:spMkLst>
        </pc:spChg>
      </pc:sldChg>
      <pc:sldChg chg="delSp modSp">
        <pc:chgData name="Kate Christopher" userId="8dac66f8-ad9f-4436-92bf-6ba4c78efc7b" providerId="ADAL" clId="{AD0635B9-EB61-4EE4-8A07-5601E890EAC8}" dt="2020-01-23T07:49:31.952" v="243" actId="1076"/>
        <pc:sldMkLst>
          <pc:docMk/>
          <pc:sldMk cId="839973251" sldId="263"/>
        </pc:sldMkLst>
        <pc:spChg chg="mod">
          <ac:chgData name="Kate Christopher" userId="8dac66f8-ad9f-4436-92bf-6ba4c78efc7b" providerId="ADAL" clId="{AD0635B9-EB61-4EE4-8A07-5601E890EAC8}" dt="2020-01-23T07:49:01.266" v="235" actId="113"/>
          <ac:spMkLst>
            <pc:docMk/>
            <pc:sldMk cId="839973251" sldId="263"/>
            <ac:spMk id="3" creationId="{00000000-0000-0000-0000-000000000000}"/>
          </ac:spMkLst>
        </pc:spChg>
        <pc:spChg chg="mod">
          <ac:chgData name="Kate Christopher" userId="8dac66f8-ad9f-4436-92bf-6ba4c78efc7b" providerId="ADAL" clId="{AD0635B9-EB61-4EE4-8A07-5601E890EAC8}" dt="2020-01-23T07:49:31.952" v="243" actId="1076"/>
          <ac:spMkLst>
            <pc:docMk/>
            <pc:sldMk cId="839973251" sldId="263"/>
            <ac:spMk id="7" creationId="{0646628F-022B-4CA4-9232-F0895021F9E8}"/>
          </ac:spMkLst>
        </pc:spChg>
        <pc:picChg chg="del">
          <ac:chgData name="Kate Christopher" userId="8dac66f8-ad9f-4436-92bf-6ba4c78efc7b" providerId="ADAL" clId="{AD0635B9-EB61-4EE4-8A07-5601E890EAC8}" dt="2020-01-23T07:49:02.399" v="236" actId="478"/>
          <ac:picMkLst>
            <pc:docMk/>
            <pc:sldMk cId="839973251" sldId="263"/>
            <ac:picMk id="4" creationId="{00000000-0000-0000-0000-000000000000}"/>
          </ac:picMkLst>
        </pc:picChg>
      </pc:sldChg>
      <pc:sldChg chg="modNotesTx">
        <pc:chgData name="Kate Christopher" userId="8dac66f8-ad9f-4436-92bf-6ba4c78efc7b" providerId="ADAL" clId="{AD0635B9-EB61-4EE4-8A07-5601E890EAC8}" dt="2020-01-23T07:50:07.055" v="300" actId="20577"/>
        <pc:sldMkLst>
          <pc:docMk/>
          <pc:sldMk cId="1670484588" sldId="279"/>
        </pc:sldMkLst>
      </pc:sldChg>
      <pc:sldChg chg="delSp modSp">
        <pc:chgData name="Kate Christopher" userId="8dac66f8-ad9f-4436-92bf-6ba4c78efc7b" providerId="ADAL" clId="{AD0635B9-EB61-4EE4-8A07-5601E890EAC8}" dt="2020-01-23T07:47:33.398" v="132" actId="14100"/>
        <pc:sldMkLst>
          <pc:docMk/>
          <pc:sldMk cId="3298735186" sldId="282"/>
        </pc:sldMkLst>
        <pc:spChg chg="mod">
          <ac:chgData name="Kate Christopher" userId="8dac66f8-ad9f-4436-92bf-6ba4c78efc7b" providerId="ADAL" clId="{AD0635B9-EB61-4EE4-8A07-5601E890EAC8}" dt="2020-01-23T07:47:27.912" v="130" actId="14100"/>
          <ac:spMkLst>
            <pc:docMk/>
            <pc:sldMk cId="3298735186" sldId="282"/>
            <ac:spMk id="10" creationId="{593A0E41-5F52-4AF8-9F59-54BBE0E13E0B}"/>
          </ac:spMkLst>
        </pc:spChg>
        <pc:spChg chg="mod">
          <ac:chgData name="Kate Christopher" userId="8dac66f8-ad9f-4436-92bf-6ba4c78efc7b" providerId="ADAL" clId="{AD0635B9-EB61-4EE4-8A07-5601E890EAC8}" dt="2020-01-23T07:47:20.535" v="128" actId="403"/>
          <ac:spMkLst>
            <pc:docMk/>
            <pc:sldMk cId="3298735186" sldId="282"/>
            <ac:spMk id="11" creationId="{26632B0E-4EB8-43CE-889C-86FE83E270D6}"/>
          </ac:spMkLst>
        </pc:spChg>
        <pc:spChg chg="mod">
          <ac:chgData name="Kate Christopher" userId="8dac66f8-ad9f-4436-92bf-6ba4c78efc7b" providerId="ADAL" clId="{AD0635B9-EB61-4EE4-8A07-5601E890EAC8}" dt="2020-01-23T07:47:33.398" v="132" actId="14100"/>
          <ac:spMkLst>
            <pc:docMk/>
            <pc:sldMk cId="3298735186" sldId="282"/>
            <ac:spMk id="13" creationId="{64732357-793D-4E06-B727-CB4A2B876147}"/>
          </ac:spMkLst>
        </pc:spChg>
        <pc:spChg chg="mod">
          <ac:chgData name="Kate Christopher" userId="8dac66f8-ad9f-4436-92bf-6ba4c78efc7b" providerId="ADAL" clId="{AD0635B9-EB61-4EE4-8A07-5601E890EAC8}" dt="2020-01-23T07:46:58.718" v="119" actId="1076"/>
          <ac:spMkLst>
            <pc:docMk/>
            <pc:sldMk cId="3298735186" sldId="282"/>
            <ac:spMk id="15" creationId="{46FF446A-508F-4387-9412-F635BCE74860}"/>
          </ac:spMkLst>
        </pc:spChg>
        <pc:picChg chg="del">
          <ac:chgData name="Kate Christopher" userId="8dac66f8-ad9f-4436-92bf-6ba4c78efc7b" providerId="ADAL" clId="{AD0635B9-EB61-4EE4-8A07-5601E890EAC8}" dt="2020-01-23T07:46:51.487" v="117" actId="478"/>
          <ac:picMkLst>
            <pc:docMk/>
            <pc:sldMk cId="3298735186" sldId="282"/>
            <ac:picMk id="17" creationId="{059015BB-C26E-4476-98A3-333BE084ADC6}"/>
          </ac:picMkLst>
        </pc:picChg>
      </pc:sldChg>
      <pc:sldChg chg="modSp">
        <pc:chgData name="Kate Christopher" userId="8dac66f8-ad9f-4436-92bf-6ba4c78efc7b" providerId="ADAL" clId="{AD0635B9-EB61-4EE4-8A07-5601E890EAC8}" dt="2020-01-23T07:49:51.098" v="250" actId="13926"/>
        <pc:sldMkLst>
          <pc:docMk/>
          <pc:sldMk cId="560140549" sldId="297"/>
        </pc:sldMkLst>
        <pc:spChg chg="mod">
          <ac:chgData name="Kate Christopher" userId="8dac66f8-ad9f-4436-92bf-6ba4c78efc7b" providerId="ADAL" clId="{AD0635B9-EB61-4EE4-8A07-5601E890EAC8}" dt="2020-01-23T07:49:51.098" v="250" actId="13926"/>
          <ac:spMkLst>
            <pc:docMk/>
            <pc:sldMk cId="560140549" sldId="297"/>
            <ac:spMk id="3" creationId="{00000000-0000-0000-0000-000000000000}"/>
          </ac:spMkLst>
        </pc:spChg>
      </pc:sldChg>
      <pc:sldChg chg="addSp delSp modSp add del mod setBg delDesignElem">
        <pc:chgData name="Kate Christopher" userId="8dac66f8-ad9f-4436-92bf-6ba4c78efc7b" providerId="ADAL" clId="{AD0635B9-EB61-4EE4-8A07-5601E890EAC8}" dt="2020-01-23T07:53:21.725" v="347"/>
        <pc:sldMkLst>
          <pc:docMk/>
          <pc:sldMk cId="647928597" sldId="299"/>
        </pc:sldMkLst>
        <pc:spChg chg="del mod">
          <ac:chgData name="Kate Christopher" userId="8dac66f8-ad9f-4436-92bf-6ba4c78efc7b" providerId="ADAL" clId="{AD0635B9-EB61-4EE4-8A07-5601E890EAC8}" dt="2020-01-23T07:53:00.054" v="344" actId="478"/>
          <ac:spMkLst>
            <pc:docMk/>
            <pc:sldMk cId="647928597" sldId="299"/>
            <ac:spMk id="2" creationId="{00000000-0000-0000-0000-000000000000}"/>
          </ac:spMkLst>
        </pc:spChg>
        <pc:spChg chg="add del">
          <ac:chgData name="Kate Christopher" userId="8dac66f8-ad9f-4436-92bf-6ba4c78efc7b" providerId="ADAL" clId="{AD0635B9-EB61-4EE4-8A07-5601E890EAC8}" dt="2020-01-23T07:51:43.562" v="333"/>
          <ac:spMkLst>
            <pc:docMk/>
            <pc:sldMk cId="647928597" sldId="299"/>
            <ac:spMk id="3" creationId="{FEDB1EED-0A0F-40E4-934F-351FB325CD12}"/>
          </ac:spMkLst>
        </pc:spChg>
        <pc:spChg chg="del mod">
          <ac:chgData name="Kate Christopher" userId="8dac66f8-ad9f-4436-92bf-6ba4c78efc7b" providerId="ADAL" clId="{AD0635B9-EB61-4EE4-8A07-5601E890EAC8}" dt="2020-01-23T07:52:57.677" v="343" actId="478"/>
          <ac:spMkLst>
            <pc:docMk/>
            <pc:sldMk cId="647928597" sldId="299"/>
            <ac:spMk id="5" creationId="{00000000-0000-0000-0000-000000000000}"/>
          </ac:spMkLst>
        </pc:spChg>
        <pc:spChg chg="add del mod">
          <ac:chgData name="Kate Christopher" userId="8dac66f8-ad9f-4436-92bf-6ba4c78efc7b" providerId="ADAL" clId="{AD0635B9-EB61-4EE4-8A07-5601E890EAC8}" dt="2020-01-23T07:53:02.963" v="345" actId="478"/>
          <ac:spMkLst>
            <pc:docMk/>
            <pc:sldMk cId="647928597" sldId="299"/>
            <ac:spMk id="6" creationId="{F8C605DF-3E77-477E-AA96-3FB88B1A009D}"/>
          </ac:spMkLst>
        </pc:spChg>
        <pc:spChg chg="add">
          <ac:chgData name="Kate Christopher" userId="8dac66f8-ad9f-4436-92bf-6ba4c78efc7b" providerId="ADAL" clId="{AD0635B9-EB61-4EE4-8A07-5601E890EAC8}" dt="2020-01-23T07:53:17.904" v="346"/>
          <ac:spMkLst>
            <pc:docMk/>
            <pc:sldMk cId="647928597" sldId="299"/>
            <ac:spMk id="11" creationId="{C389AC2C-E493-4C9B-BE3C-82DAF941F7CD}"/>
          </ac:spMkLst>
        </pc:spChg>
        <pc:spChg chg="add">
          <ac:chgData name="Kate Christopher" userId="8dac66f8-ad9f-4436-92bf-6ba4c78efc7b" providerId="ADAL" clId="{AD0635B9-EB61-4EE4-8A07-5601E890EAC8}" dt="2020-01-23T07:53:21.725" v="347"/>
          <ac:spMkLst>
            <pc:docMk/>
            <pc:sldMk cId="647928597" sldId="299"/>
            <ac:spMk id="13" creationId="{00A0E88E-E7C6-4849-9875-01C740C7D648}"/>
          </ac:spMkLst>
        </pc:spChg>
        <pc:spChg chg="del">
          <ac:chgData name="Kate Christopher" userId="8dac66f8-ad9f-4436-92bf-6ba4c78efc7b" providerId="ADAL" clId="{AD0635B9-EB61-4EE4-8A07-5601E890EAC8}" dt="2020-01-23T07:52:30.237" v="339"/>
          <ac:spMkLst>
            <pc:docMk/>
            <pc:sldMk cId="647928597" sldId="299"/>
            <ac:spMk id="28" creationId="{2A0E4E09-FC02-4ADC-951A-3FFA90B6FE39}"/>
          </ac:spMkLst>
        </pc:spChg>
        <pc:picChg chg="del">
          <ac:chgData name="Kate Christopher" userId="8dac66f8-ad9f-4436-92bf-6ba4c78efc7b" providerId="ADAL" clId="{AD0635B9-EB61-4EE4-8A07-5601E890EAC8}" dt="2020-01-23T07:52:45.458" v="340" actId="478"/>
          <ac:picMkLst>
            <pc:docMk/>
            <pc:sldMk cId="647928597" sldId="299"/>
            <ac:picMk id="4" creationId="{00000000-0000-0000-0000-000000000000}"/>
          </ac:picMkLst>
        </pc:picChg>
        <pc:picChg chg="add mod ord">
          <ac:chgData name="Kate Christopher" userId="8dac66f8-ad9f-4436-92bf-6ba4c78efc7b" providerId="ADAL" clId="{AD0635B9-EB61-4EE4-8A07-5601E890EAC8}" dt="2020-01-23T07:52:51.708" v="342" actId="26606"/>
          <ac:picMkLst>
            <pc:docMk/>
            <pc:sldMk cId="647928597" sldId="299"/>
            <ac:picMk id="7" creationId="{06E4FFCE-255D-4D3D-BA9B-CCA432188906}"/>
          </ac:picMkLst>
        </pc:picChg>
        <pc:picChg chg="add">
          <ac:chgData name="Kate Christopher" userId="8dac66f8-ad9f-4436-92bf-6ba4c78efc7b" providerId="ADAL" clId="{AD0635B9-EB61-4EE4-8A07-5601E890EAC8}" dt="2020-01-23T07:52:51.708" v="342" actId="26606"/>
          <ac:picMkLst>
            <pc:docMk/>
            <pc:sldMk cId="647928597" sldId="299"/>
            <ac:picMk id="12" creationId="{19AE98B8-B73A-4724-B639-017087F9239F}"/>
          </ac:picMkLst>
        </pc:picChg>
        <pc:picChg chg="del">
          <ac:chgData name="Kate Christopher" userId="8dac66f8-ad9f-4436-92bf-6ba4c78efc7b" providerId="ADAL" clId="{AD0635B9-EB61-4EE4-8A07-5601E890EAC8}" dt="2020-01-23T07:52:30.237" v="339"/>
          <ac:picMkLst>
            <pc:docMk/>
            <pc:sldMk cId="647928597" sldId="299"/>
            <ac:picMk id="30" creationId="{24F266AD-725B-4A9D-B448-4C000F95CB47}"/>
          </ac:picMkLst>
        </pc:picChg>
      </pc:sldChg>
      <pc:sldChg chg="modNotesTx">
        <pc:chgData name="Kate Christopher" userId="8dac66f8-ad9f-4436-92bf-6ba4c78efc7b" providerId="ADAL" clId="{AD0635B9-EB61-4EE4-8A07-5601E890EAC8}" dt="2020-01-23T07:47:59.144" v="156" actId="20577"/>
        <pc:sldMkLst>
          <pc:docMk/>
          <pc:sldMk cId="3815972564" sldId="304"/>
        </pc:sldMkLst>
      </pc:sldChg>
    </pc:docChg>
  </pc:docChgLst>
  <pc:docChgLst>
    <pc:chgData name="Kate Christopher" userId="43e9d485-aaef-4eb3-99f2-946a80674909" providerId="ADAL" clId="{A17CE761-9682-4091-A5E6-A9B94D944A87}"/>
    <pc:docChg chg="undo custSel addSld delSld modSld sldOrd">
      <pc:chgData name="Kate Christopher" userId="43e9d485-aaef-4eb3-99f2-946a80674909" providerId="ADAL" clId="{A17CE761-9682-4091-A5E6-A9B94D944A87}" dt="2019-12-10T12:54:32.980" v="13034" actId="20577"/>
      <pc:docMkLst>
        <pc:docMk/>
      </pc:docMkLst>
      <pc:sldChg chg="modSp">
        <pc:chgData name="Kate Christopher" userId="43e9d485-aaef-4eb3-99f2-946a80674909" providerId="ADAL" clId="{A17CE761-9682-4091-A5E6-A9B94D944A87}" dt="2019-12-03T09:53:02.990" v="812" actId="403"/>
        <pc:sldMkLst>
          <pc:docMk/>
          <pc:sldMk cId="2231020475" sldId="256"/>
        </pc:sldMkLst>
        <pc:spChg chg="mod">
          <ac:chgData name="Kate Christopher" userId="43e9d485-aaef-4eb3-99f2-946a80674909" providerId="ADAL" clId="{A17CE761-9682-4091-A5E6-A9B94D944A87}" dt="2019-12-03T09:53:02.990" v="812" actId="403"/>
          <ac:spMkLst>
            <pc:docMk/>
            <pc:sldMk cId="2231020475" sldId="256"/>
            <ac:spMk id="3" creationId="{00000000-0000-0000-0000-000000000000}"/>
          </ac:spMkLst>
        </pc:spChg>
      </pc:sldChg>
      <pc:sldChg chg="modSp modNotesTx">
        <pc:chgData name="Kate Christopher" userId="43e9d485-aaef-4eb3-99f2-946a80674909" providerId="ADAL" clId="{A17CE761-9682-4091-A5E6-A9B94D944A87}" dt="2019-12-10T12:39:45.967" v="9834" actId="20577"/>
        <pc:sldMkLst>
          <pc:docMk/>
          <pc:sldMk cId="3640757383" sldId="257"/>
        </pc:sldMkLst>
        <pc:spChg chg="mod">
          <ac:chgData name="Kate Christopher" userId="43e9d485-aaef-4eb3-99f2-946a80674909" providerId="ADAL" clId="{A17CE761-9682-4091-A5E6-A9B94D944A87}" dt="2019-12-10T12:33:39.084" v="8608" actId="207"/>
          <ac:spMkLst>
            <pc:docMk/>
            <pc:sldMk cId="3640757383" sldId="257"/>
            <ac:spMk id="2" creationId="{00000000-0000-0000-0000-000000000000}"/>
          </ac:spMkLst>
        </pc:spChg>
        <pc:spChg chg="mod">
          <ac:chgData name="Kate Christopher" userId="43e9d485-aaef-4eb3-99f2-946a80674909" providerId="ADAL" clId="{A17CE761-9682-4091-A5E6-A9B94D944A87}" dt="2019-12-10T12:30:55.814" v="8429" actId="27636"/>
          <ac:spMkLst>
            <pc:docMk/>
            <pc:sldMk cId="3640757383" sldId="257"/>
            <ac:spMk id="3" creationId="{00000000-0000-0000-0000-000000000000}"/>
          </ac:spMkLst>
        </pc:spChg>
      </pc:sldChg>
      <pc:sldChg chg="modSp modNotesTx">
        <pc:chgData name="Kate Christopher" userId="43e9d485-aaef-4eb3-99f2-946a80674909" providerId="ADAL" clId="{A17CE761-9682-4091-A5E6-A9B94D944A87}" dt="2019-12-10T12:37:06.200" v="9354" actId="20577"/>
        <pc:sldMkLst>
          <pc:docMk/>
          <pc:sldMk cId="2295715453" sldId="258"/>
        </pc:sldMkLst>
        <pc:spChg chg="mod">
          <ac:chgData name="Kate Christopher" userId="43e9d485-aaef-4eb3-99f2-946a80674909" providerId="ADAL" clId="{A17CE761-9682-4091-A5E6-A9B94D944A87}" dt="2019-12-03T09:40:58.059" v="102" actId="403"/>
          <ac:spMkLst>
            <pc:docMk/>
            <pc:sldMk cId="2295715453" sldId="258"/>
            <ac:spMk id="3" creationId="{00000000-0000-0000-0000-000000000000}"/>
          </ac:spMkLst>
        </pc:spChg>
      </pc:sldChg>
      <pc:sldChg chg="modSp">
        <pc:chgData name="Kate Christopher" userId="43e9d485-aaef-4eb3-99f2-946a80674909" providerId="ADAL" clId="{A17CE761-9682-4091-A5E6-A9B94D944A87}" dt="2019-12-10T12:33:19.276" v="8601" actId="1076"/>
        <pc:sldMkLst>
          <pc:docMk/>
          <pc:sldMk cId="2576712815" sldId="259"/>
        </pc:sldMkLst>
        <pc:spChg chg="mod">
          <ac:chgData name="Kate Christopher" userId="43e9d485-aaef-4eb3-99f2-946a80674909" providerId="ADAL" clId="{A17CE761-9682-4091-A5E6-A9B94D944A87}" dt="2019-12-10T12:32:24.313" v="8586" actId="207"/>
          <ac:spMkLst>
            <pc:docMk/>
            <pc:sldMk cId="2576712815" sldId="259"/>
            <ac:spMk id="2" creationId="{00000000-0000-0000-0000-000000000000}"/>
          </ac:spMkLst>
        </pc:spChg>
        <pc:graphicFrameChg chg="mod modGraphic">
          <ac:chgData name="Kate Christopher" userId="43e9d485-aaef-4eb3-99f2-946a80674909" providerId="ADAL" clId="{A17CE761-9682-4091-A5E6-A9B94D944A87}" dt="2019-12-10T12:33:19.276" v="8601" actId="1076"/>
          <ac:graphicFrameMkLst>
            <pc:docMk/>
            <pc:sldMk cId="2576712815" sldId="259"/>
            <ac:graphicFrameMk id="4" creationId="{00000000-0000-0000-0000-000000000000}"/>
          </ac:graphicFrameMkLst>
        </pc:graphicFrameChg>
      </pc:sldChg>
      <pc:sldChg chg="modNotesTx">
        <pc:chgData name="Kate Christopher" userId="43e9d485-aaef-4eb3-99f2-946a80674909" providerId="ADAL" clId="{A17CE761-9682-4091-A5E6-A9B94D944A87}" dt="2019-12-10T12:54:32.980" v="13034" actId="20577"/>
        <pc:sldMkLst>
          <pc:docMk/>
          <pc:sldMk cId="3335328066" sldId="260"/>
        </pc:sldMkLst>
      </pc:sldChg>
      <pc:sldChg chg="modSp modNotesTx">
        <pc:chgData name="Kate Christopher" userId="43e9d485-aaef-4eb3-99f2-946a80674909" providerId="ADAL" clId="{A17CE761-9682-4091-A5E6-A9B94D944A87}" dt="2019-12-10T12:52:30.463" v="12564" actId="20577"/>
        <pc:sldMkLst>
          <pc:docMk/>
          <pc:sldMk cId="2565941516" sldId="261"/>
        </pc:sldMkLst>
        <pc:spChg chg="mod">
          <ac:chgData name="Kate Christopher" userId="43e9d485-aaef-4eb3-99f2-946a80674909" providerId="ADAL" clId="{A17CE761-9682-4091-A5E6-A9B94D944A87}" dt="2019-12-03T09:39:53.030" v="86" actId="20577"/>
          <ac:spMkLst>
            <pc:docMk/>
            <pc:sldMk cId="2565941516" sldId="261"/>
            <ac:spMk id="10" creationId="{58189F9B-910F-486B-9576-A5B8F9EE4A57}"/>
          </ac:spMkLst>
        </pc:spChg>
      </pc:sldChg>
      <pc:sldChg chg="addSp delSp modSp del modAnim">
        <pc:chgData name="Kate Christopher" userId="43e9d485-aaef-4eb3-99f2-946a80674909" providerId="ADAL" clId="{A17CE761-9682-4091-A5E6-A9B94D944A87}" dt="2019-12-09T14:07:45.037" v="7449" actId="47"/>
        <pc:sldMkLst>
          <pc:docMk/>
          <pc:sldMk cId="2017789734" sldId="262"/>
        </pc:sldMkLst>
        <pc:spChg chg="mod">
          <ac:chgData name="Kate Christopher" userId="43e9d485-aaef-4eb3-99f2-946a80674909" providerId="ADAL" clId="{A17CE761-9682-4091-A5E6-A9B94D944A87}" dt="2019-12-09T13:58:53.504" v="6469" actId="1076"/>
          <ac:spMkLst>
            <pc:docMk/>
            <pc:sldMk cId="2017789734" sldId="262"/>
            <ac:spMk id="2" creationId="{00000000-0000-0000-0000-000000000000}"/>
          </ac:spMkLst>
        </pc:spChg>
        <pc:spChg chg="add mod">
          <ac:chgData name="Kate Christopher" userId="43e9d485-aaef-4eb3-99f2-946a80674909" providerId="ADAL" clId="{A17CE761-9682-4091-A5E6-A9B94D944A87}" dt="2019-12-09T14:05:33.484" v="7272" actId="20577"/>
          <ac:spMkLst>
            <pc:docMk/>
            <pc:sldMk cId="2017789734" sldId="262"/>
            <ac:spMk id="3" creationId="{7D5097D4-D111-4390-95DC-2F2EF1FA2621}"/>
          </ac:spMkLst>
        </pc:spChg>
        <pc:spChg chg="mod">
          <ac:chgData name="Kate Christopher" userId="43e9d485-aaef-4eb3-99f2-946a80674909" providerId="ADAL" clId="{A17CE761-9682-4091-A5E6-A9B94D944A87}" dt="2019-12-09T14:07:28.109" v="7445" actId="20577"/>
          <ac:spMkLst>
            <pc:docMk/>
            <pc:sldMk cId="2017789734" sldId="262"/>
            <ac:spMk id="5" creationId="{00000000-0000-0000-0000-000000000000}"/>
          </ac:spMkLst>
        </pc:spChg>
        <pc:spChg chg="mod">
          <ac:chgData name="Kate Christopher" userId="43e9d485-aaef-4eb3-99f2-946a80674909" providerId="ADAL" clId="{A17CE761-9682-4091-A5E6-A9B94D944A87}" dt="2019-12-09T13:58:47.704" v="6466" actId="1076"/>
          <ac:spMkLst>
            <pc:docMk/>
            <pc:sldMk cId="2017789734" sldId="262"/>
            <ac:spMk id="6" creationId="{00000000-0000-0000-0000-000000000000}"/>
          </ac:spMkLst>
        </pc:spChg>
        <pc:spChg chg="add del mod">
          <ac:chgData name="Kate Christopher" userId="43e9d485-aaef-4eb3-99f2-946a80674909" providerId="ADAL" clId="{A17CE761-9682-4091-A5E6-A9B94D944A87}" dt="2019-12-09T14:05:51.178" v="7276" actId="478"/>
          <ac:spMkLst>
            <pc:docMk/>
            <pc:sldMk cId="2017789734" sldId="262"/>
            <ac:spMk id="8" creationId="{AB4054D9-C1C2-442B-80B7-2AF14FAEB872}"/>
          </ac:spMkLst>
        </pc:spChg>
        <pc:picChg chg="del mod">
          <ac:chgData name="Kate Christopher" userId="43e9d485-aaef-4eb3-99f2-946a80674909" providerId="ADAL" clId="{A17CE761-9682-4091-A5E6-A9B94D944A87}" dt="2019-12-09T14:05:49.387" v="7275" actId="478"/>
          <ac:picMkLst>
            <pc:docMk/>
            <pc:sldMk cId="2017789734" sldId="262"/>
            <ac:picMk id="4" creationId="{00000000-0000-0000-0000-000000000000}"/>
          </ac:picMkLst>
        </pc:picChg>
      </pc:sldChg>
      <pc:sldChg chg="addSp delSp modSp delAnim modAnim modNotesTx">
        <pc:chgData name="Kate Christopher" userId="43e9d485-aaef-4eb3-99f2-946a80674909" providerId="ADAL" clId="{A17CE761-9682-4091-A5E6-A9B94D944A87}" dt="2019-12-10T12:49:45.172" v="12056" actId="20577"/>
        <pc:sldMkLst>
          <pc:docMk/>
          <pc:sldMk cId="839973251" sldId="263"/>
        </pc:sldMkLst>
        <pc:spChg chg="mod">
          <ac:chgData name="Kate Christopher" userId="43e9d485-aaef-4eb3-99f2-946a80674909" providerId="ADAL" clId="{A17CE761-9682-4091-A5E6-A9B94D944A87}" dt="2019-12-03T09:54:24.563" v="826" actId="20577"/>
          <ac:spMkLst>
            <pc:docMk/>
            <pc:sldMk cId="839973251" sldId="263"/>
            <ac:spMk id="2" creationId="{00000000-0000-0000-0000-000000000000}"/>
          </ac:spMkLst>
        </pc:spChg>
        <pc:spChg chg="mod">
          <ac:chgData name="Kate Christopher" userId="43e9d485-aaef-4eb3-99f2-946a80674909" providerId="ADAL" clId="{A17CE761-9682-4091-A5E6-A9B94D944A87}" dt="2019-12-03T10:01:39.919" v="1774" actId="27636"/>
          <ac:spMkLst>
            <pc:docMk/>
            <pc:sldMk cId="839973251" sldId="263"/>
            <ac:spMk id="3" creationId="{00000000-0000-0000-0000-000000000000}"/>
          </ac:spMkLst>
        </pc:spChg>
        <pc:spChg chg="del mod">
          <ac:chgData name="Kate Christopher" userId="43e9d485-aaef-4eb3-99f2-946a80674909" providerId="ADAL" clId="{A17CE761-9682-4091-A5E6-A9B94D944A87}" dt="2019-12-03T09:47:32.494" v="520" actId="478"/>
          <ac:spMkLst>
            <pc:docMk/>
            <pc:sldMk cId="839973251" sldId="263"/>
            <ac:spMk id="6" creationId="{00000000-0000-0000-0000-000000000000}"/>
          </ac:spMkLst>
        </pc:spChg>
        <pc:spChg chg="add mod">
          <ac:chgData name="Kate Christopher" userId="43e9d485-aaef-4eb3-99f2-946a80674909" providerId="ADAL" clId="{A17CE761-9682-4091-A5E6-A9B94D944A87}" dt="2019-12-03T09:51:16.318" v="808" actId="20577"/>
          <ac:spMkLst>
            <pc:docMk/>
            <pc:sldMk cId="839973251" sldId="263"/>
            <ac:spMk id="7" creationId="{0646628F-022B-4CA4-9232-F0895021F9E8}"/>
          </ac:spMkLst>
        </pc:spChg>
        <pc:picChg chg="mod modCrop">
          <ac:chgData name="Kate Christopher" userId="43e9d485-aaef-4eb3-99f2-946a80674909" providerId="ADAL" clId="{A17CE761-9682-4091-A5E6-A9B94D944A87}" dt="2019-12-03T09:50:22.394" v="758" actId="14100"/>
          <ac:picMkLst>
            <pc:docMk/>
            <pc:sldMk cId="839973251" sldId="263"/>
            <ac:picMk id="4" creationId="{00000000-0000-0000-0000-000000000000}"/>
          </ac:picMkLst>
        </pc:picChg>
        <pc:picChg chg="del">
          <ac:chgData name="Kate Christopher" userId="43e9d485-aaef-4eb3-99f2-946a80674909" providerId="ADAL" clId="{A17CE761-9682-4091-A5E6-A9B94D944A87}" dt="2019-12-03T09:44:54.524" v="198" actId="478"/>
          <ac:picMkLst>
            <pc:docMk/>
            <pc:sldMk cId="839973251" sldId="263"/>
            <ac:picMk id="5" creationId="{00000000-0000-0000-0000-000000000000}"/>
          </ac:picMkLst>
        </pc:picChg>
      </pc:sldChg>
      <pc:sldChg chg="delSp modSp">
        <pc:chgData name="Kate Christopher" userId="43e9d485-aaef-4eb3-99f2-946a80674909" providerId="ADAL" clId="{A17CE761-9682-4091-A5E6-A9B94D944A87}" dt="2019-12-10T12:17:49.748" v="8118" actId="14100"/>
        <pc:sldMkLst>
          <pc:docMk/>
          <pc:sldMk cId="2925185894" sldId="274"/>
        </pc:sldMkLst>
        <pc:spChg chg="del">
          <ac:chgData name="Kate Christopher" userId="43e9d485-aaef-4eb3-99f2-946a80674909" providerId="ADAL" clId="{A17CE761-9682-4091-A5E6-A9B94D944A87}" dt="2019-12-10T12:17:44.561" v="8116" actId="478"/>
          <ac:spMkLst>
            <pc:docMk/>
            <pc:sldMk cId="2925185894" sldId="274"/>
            <ac:spMk id="5" creationId="{00000000-0000-0000-0000-000000000000}"/>
          </ac:spMkLst>
        </pc:spChg>
        <pc:picChg chg="mod">
          <ac:chgData name="Kate Christopher" userId="43e9d485-aaef-4eb3-99f2-946a80674909" providerId="ADAL" clId="{A17CE761-9682-4091-A5E6-A9B94D944A87}" dt="2019-12-10T12:17:49.748" v="8118" actId="14100"/>
          <ac:picMkLst>
            <pc:docMk/>
            <pc:sldMk cId="2925185894" sldId="274"/>
            <ac:picMk id="4" creationId="{00000000-0000-0000-0000-000000000000}"/>
          </ac:picMkLst>
        </pc:picChg>
      </pc:sldChg>
      <pc:sldChg chg="modSp ord">
        <pc:chgData name="Kate Christopher" userId="43e9d485-aaef-4eb3-99f2-946a80674909" providerId="ADAL" clId="{A17CE761-9682-4091-A5E6-A9B94D944A87}" dt="2019-12-10T12:33:59.321" v="8609" actId="14100"/>
        <pc:sldMkLst>
          <pc:docMk/>
          <pc:sldMk cId="34651902" sldId="277"/>
        </pc:sldMkLst>
        <pc:spChg chg="mod">
          <ac:chgData name="Kate Christopher" userId="43e9d485-aaef-4eb3-99f2-946a80674909" providerId="ADAL" clId="{A17CE761-9682-4091-A5E6-A9B94D944A87}" dt="2019-12-10T12:33:33.594" v="8607" actId="207"/>
          <ac:spMkLst>
            <pc:docMk/>
            <pc:sldMk cId="34651902" sldId="277"/>
            <ac:spMk id="2" creationId="{00000000-0000-0000-0000-000000000000}"/>
          </ac:spMkLst>
        </pc:spChg>
        <pc:spChg chg="mod">
          <ac:chgData name="Kate Christopher" userId="43e9d485-aaef-4eb3-99f2-946a80674909" providerId="ADAL" clId="{A17CE761-9682-4091-A5E6-A9B94D944A87}" dt="2019-12-10T12:33:59.321" v="8609" actId="14100"/>
          <ac:spMkLst>
            <pc:docMk/>
            <pc:sldMk cId="34651902" sldId="277"/>
            <ac:spMk id="3" creationId="{00000000-0000-0000-0000-000000000000}"/>
          </ac:spMkLst>
        </pc:spChg>
      </pc:sldChg>
      <pc:sldChg chg="del ord">
        <pc:chgData name="Kate Christopher" userId="43e9d485-aaef-4eb3-99f2-946a80674909" providerId="ADAL" clId="{A17CE761-9682-4091-A5E6-A9B94D944A87}" dt="2019-12-04T11:07:34.448" v="6217" actId="2696"/>
        <pc:sldMkLst>
          <pc:docMk/>
          <pc:sldMk cId="2158603364" sldId="278"/>
        </pc:sldMkLst>
      </pc:sldChg>
      <pc:sldChg chg="delSp modSp delAnim">
        <pc:chgData name="Kate Christopher" userId="43e9d485-aaef-4eb3-99f2-946a80674909" providerId="ADAL" clId="{A17CE761-9682-4091-A5E6-A9B94D944A87}" dt="2019-12-04T10:59:02.287" v="5558" actId="14100"/>
        <pc:sldMkLst>
          <pc:docMk/>
          <pc:sldMk cId="1670484588" sldId="279"/>
        </pc:sldMkLst>
        <pc:spChg chg="mod">
          <ac:chgData name="Kate Christopher" userId="43e9d485-aaef-4eb3-99f2-946a80674909" providerId="ADAL" clId="{A17CE761-9682-4091-A5E6-A9B94D944A87}" dt="2019-12-03T10:04:34.233" v="2205" actId="1076"/>
          <ac:spMkLst>
            <pc:docMk/>
            <pc:sldMk cId="1670484588" sldId="279"/>
            <ac:spMk id="2" creationId="{00000000-0000-0000-0000-000000000000}"/>
          </ac:spMkLst>
        </pc:spChg>
        <pc:spChg chg="mod">
          <ac:chgData name="Kate Christopher" userId="43e9d485-aaef-4eb3-99f2-946a80674909" providerId="ADAL" clId="{A17CE761-9682-4091-A5E6-A9B94D944A87}" dt="2019-12-04T10:59:02.287" v="5558" actId="14100"/>
          <ac:spMkLst>
            <pc:docMk/>
            <pc:sldMk cId="1670484588" sldId="279"/>
            <ac:spMk id="5" creationId="{00000000-0000-0000-0000-000000000000}"/>
          </ac:spMkLst>
        </pc:spChg>
        <pc:spChg chg="del mod">
          <ac:chgData name="Kate Christopher" userId="43e9d485-aaef-4eb3-99f2-946a80674909" providerId="ADAL" clId="{A17CE761-9682-4091-A5E6-A9B94D944A87}" dt="2019-12-03T10:04:41.776" v="2207" actId="478"/>
          <ac:spMkLst>
            <pc:docMk/>
            <pc:sldMk cId="1670484588" sldId="279"/>
            <ac:spMk id="6" creationId="{00000000-0000-0000-0000-000000000000}"/>
          </ac:spMkLst>
        </pc:spChg>
        <pc:picChg chg="mod">
          <ac:chgData name="Kate Christopher" userId="43e9d485-aaef-4eb3-99f2-946a80674909" providerId="ADAL" clId="{A17CE761-9682-4091-A5E6-A9B94D944A87}" dt="2019-12-04T10:58:59.063" v="5557" actId="1076"/>
          <ac:picMkLst>
            <pc:docMk/>
            <pc:sldMk cId="1670484588" sldId="279"/>
            <ac:picMk id="4" creationId="{00000000-0000-0000-0000-000000000000}"/>
          </ac:picMkLst>
        </pc:picChg>
      </pc:sldChg>
      <pc:sldChg chg="modSp ord">
        <pc:chgData name="Kate Christopher" userId="43e9d485-aaef-4eb3-99f2-946a80674909" providerId="ADAL" clId="{A17CE761-9682-4091-A5E6-A9B94D944A87}" dt="2019-12-03T11:01:55.743" v="5548" actId="1076"/>
        <pc:sldMkLst>
          <pc:docMk/>
          <pc:sldMk cId="1074229605" sldId="281"/>
        </pc:sldMkLst>
        <pc:spChg chg="mod">
          <ac:chgData name="Kate Christopher" userId="43e9d485-aaef-4eb3-99f2-946a80674909" providerId="ADAL" clId="{A17CE761-9682-4091-A5E6-A9B94D944A87}" dt="2019-12-03T11:01:50.408" v="5546" actId="1076"/>
          <ac:spMkLst>
            <pc:docMk/>
            <pc:sldMk cId="1074229605" sldId="281"/>
            <ac:spMk id="2" creationId="{00000000-0000-0000-0000-000000000000}"/>
          </ac:spMkLst>
        </pc:spChg>
        <pc:spChg chg="mod">
          <ac:chgData name="Kate Christopher" userId="43e9d485-aaef-4eb3-99f2-946a80674909" providerId="ADAL" clId="{A17CE761-9682-4091-A5E6-A9B94D944A87}" dt="2019-12-03T11:01:55.743" v="5548" actId="1076"/>
          <ac:spMkLst>
            <pc:docMk/>
            <pc:sldMk cId="1074229605" sldId="281"/>
            <ac:spMk id="3" creationId="{00000000-0000-0000-0000-000000000000}"/>
          </ac:spMkLst>
        </pc:spChg>
        <pc:picChg chg="mod">
          <ac:chgData name="Kate Christopher" userId="43e9d485-aaef-4eb3-99f2-946a80674909" providerId="ADAL" clId="{A17CE761-9682-4091-A5E6-A9B94D944A87}" dt="2019-12-03T11:01:53.282" v="5547" actId="1076"/>
          <ac:picMkLst>
            <pc:docMk/>
            <pc:sldMk cId="1074229605" sldId="281"/>
            <ac:picMk id="4" creationId="{00000000-0000-0000-0000-000000000000}"/>
          </ac:picMkLst>
        </pc:picChg>
      </pc:sldChg>
      <pc:sldChg chg="addSp delSp modSp ord delAnim modAnim modNotesTx">
        <pc:chgData name="Kate Christopher" userId="43e9d485-aaef-4eb3-99f2-946a80674909" providerId="ADAL" clId="{A17CE761-9682-4091-A5E6-A9B94D944A87}" dt="2019-12-10T12:44:44.041" v="10931" actId="20577"/>
        <pc:sldMkLst>
          <pc:docMk/>
          <pc:sldMk cId="3298735186" sldId="282"/>
        </pc:sldMkLst>
        <pc:spChg chg="mod">
          <ac:chgData name="Kate Christopher" userId="43e9d485-aaef-4eb3-99f2-946a80674909" providerId="ADAL" clId="{A17CE761-9682-4091-A5E6-A9B94D944A87}" dt="2019-12-04T11:12:46.585" v="6433" actId="1076"/>
          <ac:spMkLst>
            <pc:docMk/>
            <pc:sldMk cId="3298735186" sldId="282"/>
            <ac:spMk id="3" creationId="{00000000-0000-0000-0000-000000000000}"/>
          </ac:spMkLst>
        </pc:spChg>
        <pc:spChg chg="add mod">
          <ac:chgData name="Kate Christopher" userId="43e9d485-aaef-4eb3-99f2-946a80674909" providerId="ADAL" clId="{A17CE761-9682-4091-A5E6-A9B94D944A87}" dt="2019-12-04T11:13:01.844" v="6450" actId="20577"/>
          <ac:spMkLst>
            <pc:docMk/>
            <pc:sldMk cId="3298735186" sldId="282"/>
            <ac:spMk id="9" creationId="{F406E4D4-620C-4706-A997-B92B6193F597}"/>
          </ac:spMkLst>
        </pc:spChg>
        <pc:spChg chg="add mod">
          <ac:chgData name="Kate Christopher" userId="43e9d485-aaef-4eb3-99f2-946a80674909" providerId="ADAL" clId="{A17CE761-9682-4091-A5E6-A9B94D944A87}" dt="2019-12-04T11:11:36.122" v="6423" actId="1076"/>
          <ac:spMkLst>
            <pc:docMk/>
            <pc:sldMk cId="3298735186" sldId="282"/>
            <ac:spMk id="10" creationId="{593A0E41-5F52-4AF8-9F59-54BBE0E13E0B}"/>
          </ac:spMkLst>
        </pc:spChg>
        <pc:spChg chg="add mod">
          <ac:chgData name="Kate Christopher" userId="43e9d485-aaef-4eb3-99f2-946a80674909" providerId="ADAL" clId="{A17CE761-9682-4091-A5E6-A9B94D944A87}" dt="2019-12-04T11:11:46.278" v="6426" actId="1076"/>
          <ac:spMkLst>
            <pc:docMk/>
            <pc:sldMk cId="3298735186" sldId="282"/>
            <ac:spMk id="11" creationId="{26632B0E-4EB8-43CE-889C-86FE83E270D6}"/>
          </ac:spMkLst>
        </pc:spChg>
        <pc:spChg chg="add del">
          <ac:chgData name="Kate Christopher" userId="43e9d485-aaef-4eb3-99f2-946a80674909" providerId="ADAL" clId="{A17CE761-9682-4091-A5E6-A9B94D944A87}" dt="2019-12-04T11:06:09.543" v="6103"/>
          <ac:spMkLst>
            <pc:docMk/>
            <pc:sldMk cId="3298735186" sldId="282"/>
            <ac:spMk id="12" creationId="{65515713-C424-4C48-8BA9-4C01B4FBEE1C}"/>
          </ac:spMkLst>
        </pc:spChg>
        <pc:spChg chg="add mod">
          <ac:chgData name="Kate Christopher" userId="43e9d485-aaef-4eb3-99f2-946a80674909" providerId="ADAL" clId="{A17CE761-9682-4091-A5E6-A9B94D944A87}" dt="2019-12-04T11:11:44.473" v="6425" actId="1076"/>
          <ac:spMkLst>
            <pc:docMk/>
            <pc:sldMk cId="3298735186" sldId="282"/>
            <ac:spMk id="13" creationId="{64732357-793D-4E06-B727-CB4A2B876147}"/>
          </ac:spMkLst>
        </pc:spChg>
        <pc:spChg chg="add del mod">
          <ac:chgData name="Kate Christopher" userId="43e9d485-aaef-4eb3-99f2-946a80674909" providerId="ADAL" clId="{A17CE761-9682-4091-A5E6-A9B94D944A87}" dt="2019-12-04T11:10:04.504" v="6287" actId="478"/>
          <ac:spMkLst>
            <pc:docMk/>
            <pc:sldMk cId="3298735186" sldId="282"/>
            <ac:spMk id="14" creationId="{6B22F7DB-FFC7-4798-8153-FE748E9DF8EF}"/>
          </ac:spMkLst>
        </pc:spChg>
        <pc:spChg chg="add mod">
          <ac:chgData name="Kate Christopher" userId="43e9d485-aaef-4eb3-99f2-946a80674909" providerId="ADAL" clId="{A17CE761-9682-4091-A5E6-A9B94D944A87}" dt="2019-12-04T11:11:42.235" v="6424" actId="14100"/>
          <ac:spMkLst>
            <pc:docMk/>
            <pc:sldMk cId="3298735186" sldId="282"/>
            <ac:spMk id="15" creationId="{46FF446A-508F-4387-9412-F635BCE74860}"/>
          </ac:spMkLst>
        </pc:spChg>
        <pc:picChg chg="del">
          <ac:chgData name="Kate Christopher" userId="43e9d485-aaef-4eb3-99f2-946a80674909" providerId="ADAL" clId="{A17CE761-9682-4091-A5E6-A9B94D944A87}" dt="2019-12-04T10:59:51.843" v="5590" actId="478"/>
          <ac:picMkLst>
            <pc:docMk/>
            <pc:sldMk cId="3298735186" sldId="282"/>
            <ac:picMk id="2" creationId="{00000000-0000-0000-0000-000000000000}"/>
          </ac:picMkLst>
        </pc:picChg>
        <pc:picChg chg="del mod">
          <ac:chgData name="Kate Christopher" userId="43e9d485-aaef-4eb3-99f2-946a80674909" providerId="ADAL" clId="{A17CE761-9682-4091-A5E6-A9B94D944A87}" dt="2019-12-04T11:07:52.103" v="6225" actId="478"/>
          <ac:picMkLst>
            <pc:docMk/>
            <pc:sldMk cId="3298735186" sldId="282"/>
            <ac:picMk id="4" creationId="{00000000-0000-0000-0000-000000000000}"/>
          </ac:picMkLst>
        </pc:picChg>
        <pc:picChg chg="del mod modCrop">
          <ac:chgData name="Kate Christopher" userId="43e9d485-aaef-4eb3-99f2-946a80674909" providerId="ADAL" clId="{A17CE761-9682-4091-A5E6-A9B94D944A87}" dt="2019-12-04T11:08:13.381" v="6233" actId="478"/>
          <ac:picMkLst>
            <pc:docMk/>
            <pc:sldMk cId="3298735186" sldId="282"/>
            <ac:picMk id="5" creationId="{00000000-0000-0000-0000-000000000000}"/>
          </ac:picMkLst>
        </pc:picChg>
        <pc:picChg chg="del mod">
          <ac:chgData name="Kate Christopher" userId="43e9d485-aaef-4eb3-99f2-946a80674909" providerId="ADAL" clId="{A17CE761-9682-4091-A5E6-A9B94D944A87}" dt="2019-12-04T11:07:47.573" v="6222" actId="478"/>
          <ac:picMkLst>
            <pc:docMk/>
            <pc:sldMk cId="3298735186" sldId="282"/>
            <ac:picMk id="6" creationId="{00000000-0000-0000-0000-000000000000}"/>
          </ac:picMkLst>
        </pc:picChg>
        <pc:picChg chg="del mod">
          <ac:chgData name="Kate Christopher" userId="43e9d485-aaef-4eb3-99f2-946a80674909" providerId="ADAL" clId="{A17CE761-9682-4091-A5E6-A9B94D944A87}" dt="2019-12-04T11:08:12.062" v="6232" actId="478"/>
          <ac:picMkLst>
            <pc:docMk/>
            <pc:sldMk cId="3298735186" sldId="282"/>
            <ac:picMk id="7" creationId="{00000000-0000-0000-0000-000000000000}"/>
          </ac:picMkLst>
        </pc:picChg>
        <pc:picChg chg="del mod">
          <ac:chgData name="Kate Christopher" userId="43e9d485-aaef-4eb3-99f2-946a80674909" providerId="ADAL" clId="{A17CE761-9682-4091-A5E6-A9B94D944A87}" dt="2019-12-04T11:07:44.418" v="6220" actId="478"/>
          <ac:picMkLst>
            <pc:docMk/>
            <pc:sldMk cId="3298735186" sldId="282"/>
            <ac:picMk id="8" creationId="{00000000-0000-0000-0000-000000000000}"/>
          </ac:picMkLst>
        </pc:picChg>
        <pc:picChg chg="add mod">
          <ac:chgData name="Kate Christopher" userId="43e9d485-aaef-4eb3-99f2-946a80674909" providerId="ADAL" clId="{A17CE761-9682-4091-A5E6-A9B94D944A87}" dt="2019-12-04T11:12:44.601" v="6432" actId="14100"/>
          <ac:picMkLst>
            <pc:docMk/>
            <pc:sldMk cId="3298735186" sldId="282"/>
            <ac:picMk id="17" creationId="{059015BB-C26E-4476-98A3-333BE084ADC6}"/>
          </ac:picMkLst>
        </pc:picChg>
      </pc:sldChg>
      <pc:sldChg chg="addSp delSp modSp delAnim modAnim modNotesTx">
        <pc:chgData name="Kate Christopher" userId="43e9d485-aaef-4eb3-99f2-946a80674909" providerId="ADAL" clId="{A17CE761-9682-4091-A5E6-A9B94D944A87}" dt="2019-12-10T12:54:00.118" v="12903" actId="20577"/>
        <pc:sldMkLst>
          <pc:docMk/>
          <pc:sldMk cId="118474138" sldId="284"/>
        </pc:sldMkLst>
        <pc:spChg chg="del mod">
          <ac:chgData name="Kate Christopher" userId="43e9d485-aaef-4eb3-99f2-946a80674909" providerId="ADAL" clId="{A17CE761-9682-4091-A5E6-A9B94D944A87}" dt="2019-12-03T10:07:50.250" v="2535" actId="478"/>
          <ac:spMkLst>
            <pc:docMk/>
            <pc:sldMk cId="118474138" sldId="284"/>
            <ac:spMk id="2" creationId="{00000000-0000-0000-0000-000000000000}"/>
          </ac:spMkLst>
        </pc:spChg>
        <pc:spChg chg="add del mod">
          <ac:chgData name="Kate Christopher" userId="43e9d485-aaef-4eb3-99f2-946a80674909" providerId="ADAL" clId="{A17CE761-9682-4091-A5E6-A9B94D944A87}" dt="2019-12-03T10:07:51.923" v="2536" actId="478"/>
          <ac:spMkLst>
            <pc:docMk/>
            <pc:sldMk cId="118474138" sldId="284"/>
            <ac:spMk id="4" creationId="{F131C3B7-3F8D-4B8F-9FE6-3B8F025D337F}"/>
          </ac:spMkLst>
        </pc:spChg>
        <pc:spChg chg="add mod">
          <ac:chgData name="Kate Christopher" userId="43e9d485-aaef-4eb3-99f2-946a80674909" providerId="ADAL" clId="{A17CE761-9682-4091-A5E6-A9B94D944A87}" dt="2019-12-03T10:14:21.763" v="3151" actId="1076"/>
          <ac:spMkLst>
            <pc:docMk/>
            <pc:sldMk cId="118474138" sldId="284"/>
            <ac:spMk id="5" creationId="{4922DEED-0A3D-448E-B6A1-4AEB9783C69F}"/>
          </ac:spMkLst>
        </pc:spChg>
        <pc:spChg chg="mod">
          <ac:chgData name="Kate Christopher" userId="43e9d485-aaef-4eb3-99f2-946a80674909" providerId="ADAL" clId="{A17CE761-9682-4091-A5E6-A9B94D944A87}" dt="2019-12-03T10:14:32.120" v="3154" actId="1076"/>
          <ac:spMkLst>
            <pc:docMk/>
            <pc:sldMk cId="118474138" sldId="284"/>
            <ac:spMk id="6" creationId="{00000000-0000-0000-0000-000000000000}"/>
          </ac:spMkLst>
        </pc:spChg>
        <pc:spChg chg="add del mod">
          <ac:chgData name="Kate Christopher" userId="43e9d485-aaef-4eb3-99f2-946a80674909" providerId="ADAL" clId="{A17CE761-9682-4091-A5E6-A9B94D944A87}" dt="2019-12-03T10:08:44.802" v="2551" actId="478"/>
          <ac:spMkLst>
            <pc:docMk/>
            <pc:sldMk cId="118474138" sldId="284"/>
            <ac:spMk id="8" creationId="{DD65575F-4C98-4598-AF04-17EB0EE8C713}"/>
          </ac:spMkLst>
        </pc:spChg>
        <pc:spChg chg="add mod">
          <ac:chgData name="Kate Christopher" userId="43e9d485-aaef-4eb3-99f2-946a80674909" providerId="ADAL" clId="{A17CE761-9682-4091-A5E6-A9B94D944A87}" dt="2019-12-03T10:16:17.368" v="3274" actId="20577"/>
          <ac:spMkLst>
            <pc:docMk/>
            <pc:sldMk cId="118474138" sldId="284"/>
            <ac:spMk id="9" creationId="{6DF78C8A-90AC-4F79-B521-2D764E79A133}"/>
          </ac:spMkLst>
        </pc:spChg>
        <pc:spChg chg="add mod">
          <ac:chgData name="Kate Christopher" userId="43e9d485-aaef-4eb3-99f2-946a80674909" providerId="ADAL" clId="{A17CE761-9682-4091-A5E6-A9B94D944A87}" dt="2019-12-03T10:14:49.600" v="3159" actId="27636"/>
          <ac:spMkLst>
            <pc:docMk/>
            <pc:sldMk cId="118474138" sldId="284"/>
            <ac:spMk id="10" creationId="{B9CDC96C-A565-43C1-AC1C-B10EECF7F68F}"/>
          </ac:spMkLst>
        </pc:spChg>
        <pc:picChg chg="mod">
          <ac:chgData name="Kate Christopher" userId="43e9d485-aaef-4eb3-99f2-946a80674909" providerId="ADAL" clId="{A17CE761-9682-4091-A5E6-A9B94D944A87}" dt="2019-12-03T10:14:25.057" v="3152" actId="1076"/>
          <ac:picMkLst>
            <pc:docMk/>
            <pc:sldMk cId="118474138" sldId="284"/>
            <ac:picMk id="7" creationId="{00000000-0000-0000-0000-000000000000}"/>
          </ac:picMkLst>
        </pc:picChg>
      </pc:sldChg>
      <pc:sldChg chg="addSp delSp modSp modAnim">
        <pc:chgData name="Kate Christopher" userId="43e9d485-aaef-4eb3-99f2-946a80674909" providerId="ADAL" clId="{A17CE761-9682-4091-A5E6-A9B94D944A87}" dt="2019-12-03T11:01:38.070" v="5543" actId="20577"/>
        <pc:sldMkLst>
          <pc:docMk/>
          <pc:sldMk cId="4048525808" sldId="285"/>
        </pc:sldMkLst>
        <pc:spChg chg="mod">
          <ac:chgData name="Kate Christopher" userId="43e9d485-aaef-4eb3-99f2-946a80674909" providerId="ADAL" clId="{A17CE761-9682-4091-A5E6-A9B94D944A87}" dt="2019-12-03T10:15:39.665" v="3208" actId="1076"/>
          <ac:spMkLst>
            <pc:docMk/>
            <pc:sldMk cId="4048525808" sldId="285"/>
            <ac:spMk id="2" creationId="{00000000-0000-0000-0000-000000000000}"/>
          </ac:spMkLst>
        </pc:spChg>
        <pc:spChg chg="add mod">
          <ac:chgData name="Kate Christopher" userId="43e9d485-aaef-4eb3-99f2-946a80674909" providerId="ADAL" clId="{A17CE761-9682-4091-A5E6-A9B94D944A87}" dt="2019-12-03T10:22:21.193" v="3786" actId="20577"/>
          <ac:spMkLst>
            <pc:docMk/>
            <pc:sldMk cId="4048525808" sldId="285"/>
            <ac:spMk id="3" creationId="{44C2CFC3-C814-4C66-9A38-A590D08AE06F}"/>
          </ac:spMkLst>
        </pc:spChg>
        <pc:spChg chg="add del mod">
          <ac:chgData name="Kate Christopher" userId="43e9d485-aaef-4eb3-99f2-946a80674909" providerId="ADAL" clId="{A17CE761-9682-4091-A5E6-A9B94D944A87}" dt="2019-12-03T10:23:36.102" v="3878"/>
          <ac:spMkLst>
            <pc:docMk/>
            <pc:sldMk cId="4048525808" sldId="285"/>
            <ac:spMk id="4" creationId="{3E096476-F89C-4F2E-BC2B-CEF706489C73}"/>
          </ac:spMkLst>
        </pc:spChg>
        <pc:spChg chg="mod">
          <ac:chgData name="Kate Christopher" userId="43e9d485-aaef-4eb3-99f2-946a80674909" providerId="ADAL" clId="{A17CE761-9682-4091-A5E6-A9B94D944A87}" dt="2019-12-03T10:18:32.649" v="3334" actId="403"/>
          <ac:spMkLst>
            <pc:docMk/>
            <pc:sldMk cId="4048525808" sldId="285"/>
            <ac:spMk id="6" creationId="{00000000-0000-0000-0000-000000000000}"/>
          </ac:spMkLst>
        </pc:spChg>
        <pc:spChg chg="add mod">
          <ac:chgData name="Kate Christopher" userId="43e9d485-aaef-4eb3-99f2-946a80674909" providerId="ADAL" clId="{A17CE761-9682-4091-A5E6-A9B94D944A87}" dt="2019-12-03T11:01:38.070" v="5543" actId="20577"/>
          <ac:spMkLst>
            <pc:docMk/>
            <pc:sldMk cId="4048525808" sldId="285"/>
            <ac:spMk id="8" creationId="{09E26B05-B739-4556-9945-7CA759FBA107}"/>
          </ac:spMkLst>
        </pc:spChg>
        <pc:picChg chg="mod">
          <ac:chgData name="Kate Christopher" userId="43e9d485-aaef-4eb3-99f2-946a80674909" providerId="ADAL" clId="{A17CE761-9682-4091-A5E6-A9B94D944A87}" dt="2019-12-03T10:15:00.121" v="3163" actId="1076"/>
          <ac:picMkLst>
            <pc:docMk/>
            <pc:sldMk cId="4048525808" sldId="285"/>
            <ac:picMk id="7" creationId="{00000000-0000-0000-0000-000000000000}"/>
          </ac:picMkLst>
        </pc:picChg>
      </pc:sldChg>
      <pc:sldChg chg="del">
        <pc:chgData name="Kate Christopher" userId="43e9d485-aaef-4eb3-99f2-946a80674909" providerId="ADAL" clId="{A17CE761-9682-4091-A5E6-A9B94D944A87}" dt="2019-12-03T10:19:04.941" v="3352" actId="2696"/>
        <pc:sldMkLst>
          <pc:docMk/>
          <pc:sldMk cId="574306306" sldId="286"/>
        </pc:sldMkLst>
      </pc:sldChg>
      <pc:sldChg chg="del">
        <pc:chgData name="Kate Christopher" userId="43e9d485-aaef-4eb3-99f2-946a80674909" providerId="ADAL" clId="{A17CE761-9682-4091-A5E6-A9B94D944A87}" dt="2019-12-03T10:19:02.835" v="3351" actId="2696"/>
        <pc:sldMkLst>
          <pc:docMk/>
          <pc:sldMk cId="4261308392" sldId="287"/>
        </pc:sldMkLst>
      </pc:sldChg>
      <pc:sldChg chg="modSp modAnim modNotesTx">
        <pc:chgData name="Kate Christopher" userId="43e9d485-aaef-4eb3-99f2-946a80674909" providerId="ADAL" clId="{A17CE761-9682-4091-A5E6-A9B94D944A87}" dt="2019-12-10T12:50:18.211" v="12189" actId="20577"/>
        <pc:sldMkLst>
          <pc:docMk/>
          <pc:sldMk cId="504622018" sldId="289"/>
        </pc:sldMkLst>
        <pc:spChg chg="mod">
          <ac:chgData name="Kate Christopher" userId="43e9d485-aaef-4eb3-99f2-946a80674909" providerId="ADAL" clId="{A17CE761-9682-4091-A5E6-A9B94D944A87}" dt="2019-12-03T09:59:40.476" v="1667" actId="5793"/>
          <ac:spMkLst>
            <pc:docMk/>
            <pc:sldMk cId="504622018" sldId="289"/>
            <ac:spMk id="3" creationId="{00000000-0000-0000-0000-000000000000}"/>
          </ac:spMkLst>
        </pc:spChg>
        <pc:spChg chg="mod">
          <ac:chgData name="Kate Christopher" userId="43e9d485-aaef-4eb3-99f2-946a80674909" providerId="ADAL" clId="{A17CE761-9682-4091-A5E6-A9B94D944A87}" dt="2019-12-03T09:59:29.551" v="1645" actId="20577"/>
          <ac:spMkLst>
            <pc:docMk/>
            <pc:sldMk cId="504622018" sldId="289"/>
            <ac:spMk id="6" creationId="{00000000-0000-0000-0000-000000000000}"/>
          </ac:spMkLst>
        </pc:spChg>
        <pc:spChg chg="mod">
          <ac:chgData name="Kate Christopher" userId="43e9d485-aaef-4eb3-99f2-946a80674909" providerId="ADAL" clId="{A17CE761-9682-4091-A5E6-A9B94D944A87}" dt="2019-12-03T09:59:59.432" v="1668" actId="14100"/>
          <ac:spMkLst>
            <pc:docMk/>
            <pc:sldMk cId="504622018" sldId="289"/>
            <ac:spMk id="8" creationId="{00000000-0000-0000-0000-000000000000}"/>
          </ac:spMkLst>
        </pc:spChg>
      </pc:sldChg>
      <pc:sldChg chg="delSp modSp delAnim modAnim modNotesTx">
        <pc:chgData name="Kate Christopher" userId="43e9d485-aaef-4eb3-99f2-946a80674909" providerId="ADAL" clId="{A17CE761-9682-4091-A5E6-A9B94D944A87}" dt="2019-12-10T12:53:10.644" v="12698" actId="20577"/>
        <pc:sldMkLst>
          <pc:docMk/>
          <pc:sldMk cId="1220689053" sldId="290"/>
        </pc:sldMkLst>
        <pc:spChg chg="mod">
          <ac:chgData name="Kate Christopher" userId="43e9d485-aaef-4eb3-99f2-946a80674909" providerId="ADAL" clId="{A17CE761-9682-4091-A5E6-A9B94D944A87}" dt="2019-12-03T10:01:48.492" v="1776" actId="1076"/>
          <ac:spMkLst>
            <pc:docMk/>
            <pc:sldMk cId="1220689053" sldId="290"/>
            <ac:spMk id="2" creationId="{00000000-0000-0000-0000-000000000000}"/>
          </ac:spMkLst>
        </pc:spChg>
        <pc:spChg chg="mod">
          <ac:chgData name="Kate Christopher" userId="43e9d485-aaef-4eb3-99f2-946a80674909" providerId="ADAL" clId="{A17CE761-9682-4091-A5E6-A9B94D944A87}" dt="2019-12-09T14:14:50.205" v="8114" actId="20577"/>
          <ac:spMkLst>
            <pc:docMk/>
            <pc:sldMk cId="1220689053" sldId="290"/>
            <ac:spMk id="3" creationId="{00000000-0000-0000-0000-000000000000}"/>
          </ac:spMkLst>
        </pc:spChg>
        <pc:spChg chg="del">
          <ac:chgData name="Kate Christopher" userId="43e9d485-aaef-4eb3-99f2-946a80674909" providerId="ADAL" clId="{A17CE761-9682-4091-A5E6-A9B94D944A87}" dt="2019-12-03T10:03:41.652" v="2035" actId="478"/>
          <ac:spMkLst>
            <pc:docMk/>
            <pc:sldMk cId="1220689053" sldId="290"/>
            <ac:spMk id="4" creationId="{00000000-0000-0000-0000-000000000000}"/>
          </ac:spMkLst>
        </pc:spChg>
        <pc:spChg chg="del">
          <ac:chgData name="Kate Christopher" userId="43e9d485-aaef-4eb3-99f2-946a80674909" providerId="ADAL" clId="{A17CE761-9682-4091-A5E6-A9B94D944A87}" dt="2019-12-03T10:04:13.682" v="2195" actId="478"/>
          <ac:spMkLst>
            <pc:docMk/>
            <pc:sldMk cId="1220689053" sldId="290"/>
            <ac:spMk id="6" creationId="{00000000-0000-0000-0000-000000000000}"/>
          </ac:spMkLst>
        </pc:spChg>
        <pc:picChg chg="del">
          <ac:chgData name="Kate Christopher" userId="43e9d485-aaef-4eb3-99f2-946a80674909" providerId="ADAL" clId="{A17CE761-9682-4091-A5E6-A9B94D944A87}" dt="2019-12-03T10:03:44.753" v="2037" actId="478"/>
          <ac:picMkLst>
            <pc:docMk/>
            <pc:sldMk cId="1220689053" sldId="290"/>
            <ac:picMk id="5" creationId="{00000000-0000-0000-0000-000000000000}"/>
          </ac:picMkLst>
        </pc:picChg>
      </pc:sldChg>
      <pc:sldChg chg="delSp modSp ord modNotesTx">
        <pc:chgData name="Kate Christopher" userId="43e9d485-aaef-4eb3-99f2-946a80674909" providerId="ADAL" clId="{A17CE761-9682-4091-A5E6-A9B94D944A87}" dt="2019-12-10T12:51:51.777" v="12503" actId="20577"/>
        <pc:sldMkLst>
          <pc:docMk/>
          <pc:sldMk cId="560140549" sldId="297"/>
        </pc:sldMkLst>
        <pc:spChg chg="mod">
          <ac:chgData name="Kate Christopher" userId="43e9d485-aaef-4eb3-99f2-946a80674909" providerId="ADAL" clId="{A17CE761-9682-4091-A5E6-A9B94D944A87}" dt="2019-12-03T11:00:04.238" v="5462" actId="1076"/>
          <ac:spMkLst>
            <pc:docMk/>
            <pc:sldMk cId="560140549" sldId="297"/>
            <ac:spMk id="2" creationId="{00000000-0000-0000-0000-000000000000}"/>
          </ac:spMkLst>
        </pc:spChg>
        <pc:spChg chg="mod">
          <ac:chgData name="Kate Christopher" userId="43e9d485-aaef-4eb3-99f2-946a80674909" providerId="ADAL" clId="{A17CE761-9682-4091-A5E6-A9B94D944A87}" dt="2019-12-03T10:57:46.758" v="5257" actId="14100"/>
          <ac:spMkLst>
            <pc:docMk/>
            <pc:sldMk cId="560140549" sldId="297"/>
            <ac:spMk id="3" creationId="{00000000-0000-0000-0000-000000000000}"/>
          </ac:spMkLst>
        </pc:spChg>
        <pc:spChg chg="mod">
          <ac:chgData name="Kate Christopher" userId="43e9d485-aaef-4eb3-99f2-946a80674909" providerId="ADAL" clId="{A17CE761-9682-4091-A5E6-A9B94D944A87}" dt="2019-12-03T11:00:06.476" v="5463" actId="14100"/>
          <ac:spMkLst>
            <pc:docMk/>
            <pc:sldMk cId="560140549" sldId="297"/>
            <ac:spMk id="4" creationId="{00000000-0000-0000-0000-000000000000}"/>
          </ac:spMkLst>
        </pc:spChg>
        <pc:spChg chg="mod">
          <ac:chgData name="Kate Christopher" userId="43e9d485-aaef-4eb3-99f2-946a80674909" providerId="ADAL" clId="{A17CE761-9682-4091-A5E6-A9B94D944A87}" dt="2019-12-03T10:59:56.530" v="5460"/>
          <ac:spMkLst>
            <pc:docMk/>
            <pc:sldMk cId="560140549" sldId="297"/>
            <ac:spMk id="5" creationId="{00000000-0000-0000-0000-000000000000}"/>
          </ac:spMkLst>
        </pc:spChg>
        <pc:spChg chg="mod">
          <ac:chgData name="Kate Christopher" userId="43e9d485-aaef-4eb3-99f2-946a80674909" providerId="ADAL" clId="{A17CE761-9682-4091-A5E6-A9B94D944A87}" dt="2019-12-03T10:59:47.080" v="5457" actId="14100"/>
          <ac:spMkLst>
            <pc:docMk/>
            <pc:sldMk cId="560140549" sldId="297"/>
            <ac:spMk id="6" creationId="{00000000-0000-0000-0000-000000000000}"/>
          </ac:spMkLst>
        </pc:spChg>
        <pc:spChg chg="del">
          <ac:chgData name="Kate Christopher" userId="43e9d485-aaef-4eb3-99f2-946a80674909" providerId="ADAL" clId="{A17CE761-9682-4091-A5E6-A9B94D944A87}" dt="2019-12-03T10:46:47.027" v="3914" actId="478"/>
          <ac:spMkLst>
            <pc:docMk/>
            <pc:sldMk cId="560140549" sldId="297"/>
            <ac:spMk id="7" creationId="{00000000-0000-0000-0000-000000000000}"/>
          </ac:spMkLst>
        </pc:spChg>
        <pc:spChg chg="del">
          <ac:chgData name="Kate Christopher" userId="43e9d485-aaef-4eb3-99f2-946a80674909" providerId="ADAL" clId="{A17CE761-9682-4091-A5E6-A9B94D944A87}" dt="2019-12-03T10:46:45.175" v="3913" actId="478"/>
          <ac:spMkLst>
            <pc:docMk/>
            <pc:sldMk cId="560140549" sldId="297"/>
            <ac:spMk id="8" creationId="{00000000-0000-0000-0000-000000000000}"/>
          </ac:spMkLst>
        </pc:spChg>
        <pc:picChg chg="del mod">
          <ac:chgData name="Kate Christopher" userId="43e9d485-aaef-4eb3-99f2-946a80674909" providerId="ADAL" clId="{A17CE761-9682-4091-A5E6-A9B94D944A87}" dt="2019-12-03T10:46:52.026" v="3916" actId="478"/>
          <ac:picMkLst>
            <pc:docMk/>
            <pc:sldMk cId="560140549" sldId="297"/>
            <ac:picMk id="12" creationId="{00000000-0000-0000-0000-000000000000}"/>
          </ac:picMkLst>
        </pc:picChg>
      </pc:sldChg>
      <pc:sldChg chg="modSp modNotesTx">
        <pc:chgData name="Kate Christopher" userId="43e9d485-aaef-4eb3-99f2-946a80674909" providerId="ADAL" clId="{A17CE761-9682-4091-A5E6-A9B94D944A87}" dt="2019-12-10T12:45:14.594" v="11059" actId="5793"/>
        <pc:sldMkLst>
          <pc:docMk/>
          <pc:sldMk cId="4026792704" sldId="302"/>
        </pc:sldMkLst>
        <pc:spChg chg="mod">
          <ac:chgData name="Kate Christopher" userId="43e9d485-aaef-4eb3-99f2-946a80674909" providerId="ADAL" clId="{A17CE761-9682-4091-A5E6-A9B94D944A87}" dt="2019-12-03T09:41:53.007" v="140" actId="14100"/>
          <ac:spMkLst>
            <pc:docMk/>
            <pc:sldMk cId="4026792704" sldId="302"/>
            <ac:spMk id="5" creationId="{D40B5574-4315-4805-90BF-ABCB5B8FA20F}"/>
          </ac:spMkLst>
        </pc:spChg>
      </pc:sldChg>
      <pc:sldChg chg="delSp modSp add del">
        <pc:chgData name="Kate Christopher" userId="43e9d485-aaef-4eb3-99f2-946a80674909" providerId="ADAL" clId="{A17CE761-9682-4091-A5E6-A9B94D944A87}" dt="2019-12-09T14:14:54.679" v="8115" actId="47"/>
        <pc:sldMkLst>
          <pc:docMk/>
          <pc:sldMk cId="2944558031" sldId="303"/>
        </pc:sldMkLst>
        <pc:spChg chg="del">
          <ac:chgData name="Kate Christopher" userId="43e9d485-aaef-4eb3-99f2-946a80674909" providerId="ADAL" clId="{A17CE761-9682-4091-A5E6-A9B94D944A87}" dt="2019-12-09T13:56:05.261" v="6454" actId="478"/>
          <ac:spMkLst>
            <pc:docMk/>
            <pc:sldMk cId="2944558031" sldId="303"/>
            <ac:spMk id="2" creationId="{A6D9ACAF-50DA-4BC1-A0A3-170FF0A856F9}"/>
          </ac:spMkLst>
        </pc:spChg>
        <pc:spChg chg="mod">
          <ac:chgData name="Kate Christopher" userId="43e9d485-aaef-4eb3-99f2-946a80674909" providerId="ADAL" clId="{A17CE761-9682-4091-A5E6-A9B94D944A87}" dt="2019-12-09T13:56:01.868" v="6453" actId="27636"/>
          <ac:spMkLst>
            <pc:docMk/>
            <pc:sldMk cId="2944558031" sldId="303"/>
            <ac:spMk id="3" creationId="{F1B8A6D8-92AC-4893-995E-380A87E758B4}"/>
          </ac:spMkLst>
        </pc:spChg>
      </pc:sldChg>
      <pc:sldChg chg="delSp modSp add delAnim modAnim modNotesTx">
        <pc:chgData name="Kate Christopher" userId="43e9d485-aaef-4eb3-99f2-946a80674909" providerId="ADAL" clId="{A17CE761-9682-4091-A5E6-A9B94D944A87}" dt="2019-12-10T12:47:43.728" v="11570" actId="20577"/>
        <pc:sldMkLst>
          <pc:docMk/>
          <pc:sldMk cId="3815972564" sldId="304"/>
        </pc:sldMkLst>
        <pc:spChg chg="mod">
          <ac:chgData name="Kate Christopher" userId="43e9d485-aaef-4eb3-99f2-946a80674909" providerId="ADAL" clId="{A17CE761-9682-4091-A5E6-A9B94D944A87}" dt="2019-12-09T14:12:57.395" v="8019" actId="14100"/>
          <ac:spMkLst>
            <pc:docMk/>
            <pc:sldMk cId="3815972564" sldId="304"/>
            <ac:spMk id="3" creationId="{7D5097D4-D111-4390-95DC-2F2EF1FA2621}"/>
          </ac:spMkLst>
        </pc:spChg>
        <pc:spChg chg="mod">
          <ac:chgData name="Kate Christopher" userId="43e9d485-aaef-4eb3-99f2-946a80674909" providerId="ADAL" clId="{A17CE761-9682-4091-A5E6-A9B94D944A87}" dt="2019-12-09T14:13:44.434" v="8085" actId="20577"/>
          <ac:spMkLst>
            <pc:docMk/>
            <pc:sldMk cId="3815972564" sldId="304"/>
            <ac:spMk id="5" creationId="{00000000-0000-0000-0000-000000000000}"/>
          </ac:spMkLst>
        </pc:spChg>
        <pc:spChg chg="del">
          <ac:chgData name="Kate Christopher" userId="43e9d485-aaef-4eb3-99f2-946a80674909" providerId="ADAL" clId="{A17CE761-9682-4091-A5E6-A9B94D944A87}" dt="2019-12-09T14:11:44.361" v="7932" actId="478"/>
          <ac:spMkLst>
            <pc:docMk/>
            <pc:sldMk cId="3815972564" sldId="304"/>
            <ac:spMk id="6" creationId="{00000000-0000-0000-0000-000000000000}"/>
          </ac:spMkLst>
        </pc:spChg>
      </pc:sldChg>
    </pc:docChg>
  </pc:docChgLst>
  <pc:docChgLst>
    <pc:chgData name="Kate Christopher" userId="43e9d485-aaef-4eb3-99f2-946a80674909" providerId="ADAL" clId="{6DBF6509-EF1E-405F-9E81-70E0DDB60775}"/>
    <pc:docChg chg="undo custSel mod addSld delSld modSld sldOrd">
      <pc:chgData name="Kate Christopher" userId="43e9d485-aaef-4eb3-99f2-946a80674909" providerId="ADAL" clId="{6DBF6509-EF1E-405F-9E81-70E0DDB60775}" dt="2019-12-02T14:35:10.402" v="2386" actId="2696"/>
      <pc:docMkLst>
        <pc:docMk/>
      </pc:docMkLst>
      <pc:sldChg chg="modSp">
        <pc:chgData name="Kate Christopher" userId="43e9d485-aaef-4eb3-99f2-946a80674909" providerId="ADAL" clId="{6DBF6509-EF1E-405F-9E81-70E0DDB60775}" dt="2019-12-02T13:53:01.747" v="0" actId="20577"/>
        <pc:sldMkLst>
          <pc:docMk/>
          <pc:sldMk cId="2231020475" sldId="256"/>
        </pc:sldMkLst>
        <pc:spChg chg="mod">
          <ac:chgData name="Kate Christopher" userId="43e9d485-aaef-4eb3-99f2-946a80674909" providerId="ADAL" clId="{6DBF6509-EF1E-405F-9E81-70E0DDB60775}" dt="2019-12-02T13:53:01.747" v="0" actId="20577"/>
          <ac:spMkLst>
            <pc:docMk/>
            <pc:sldMk cId="2231020475" sldId="256"/>
            <ac:spMk id="3" creationId="{00000000-0000-0000-0000-000000000000}"/>
          </ac:spMkLst>
        </pc:spChg>
      </pc:sldChg>
      <pc:sldChg chg="ord">
        <pc:chgData name="Kate Christopher" userId="43e9d485-aaef-4eb3-99f2-946a80674909" providerId="ADAL" clId="{6DBF6509-EF1E-405F-9E81-70E0DDB60775}" dt="2019-12-02T14:30:53.888" v="2057"/>
        <pc:sldMkLst>
          <pc:docMk/>
          <pc:sldMk cId="3640757383" sldId="257"/>
        </pc:sldMkLst>
      </pc:sldChg>
      <pc:sldChg chg="addSp delSp modSp ord delAnim">
        <pc:chgData name="Kate Christopher" userId="43e9d485-aaef-4eb3-99f2-946a80674909" providerId="ADAL" clId="{6DBF6509-EF1E-405F-9E81-70E0DDB60775}" dt="2019-12-02T14:30:58.151" v="2060" actId="20577"/>
        <pc:sldMkLst>
          <pc:docMk/>
          <pc:sldMk cId="2295715453" sldId="258"/>
        </pc:sldMkLst>
        <pc:spChg chg="mod">
          <ac:chgData name="Kate Christopher" userId="43e9d485-aaef-4eb3-99f2-946a80674909" providerId="ADAL" clId="{6DBF6509-EF1E-405F-9E81-70E0DDB60775}" dt="2019-12-02T14:30:58.151" v="2060" actId="20577"/>
          <ac:spMkLst>
            <pc:docMk/>
            <pc:sldMk cId="2295715453" sldId="258"/>
            <ac:spMk id="2" creationId="{00000000-0000-0000-0000-000000000000}"/>
          </ac:spMkLst>
        </pc:spChg>
        <pc:spChg chg="mod">
          <ac:chgData name="Kate Christopher" userId="43e9d485-aaef-4eb3-99f2-946a80674909" providerId="ADAL" clId="{6DBF6509-EF1E-405F-9E81-70E0DDB60775}" dt="2019-12-02T14:27:15.781" v="1543" actId="20577"/>
          <ac:spMkLst>
            <pc:docMk/>
            <pc:sldMk cId="2295715453" sldId="258"/>
            <ac:spMk id="3" creationId="{00000000-0000-0000-0000-000000000000}"/>
          </ac:spMkLst>
        </pc:spChg>
        <pc:spChg chg="del">
          <ac:chgData name="Kate Christopher" userId="43e9d485-aaef-4eb3-99f2-946a80674909" providerId="ADAL" clId="{6DBF6509-EF1E-405F-9E81-70E0DDB60775}" dt="2019-12-02T14:16:17.463" v="996" actId="478"/>
          <ac:spMkLst>
            <pc:docMk/>
            <pc:sldMk cId="2295715453" sldId="258"/>
            <ac:spMk id="4" creationId="{00000000-0000-0000-0000-000000000000}"/>
          </ac:spMkLst>
        </pc:spChg>
        <pc:spChg chg="add mod">
          <ac:chgData name="Kate Christopher" userId="43e9d485-aaef-4eb3-99f2-946a80674909" providerId="ADAL" clId="{6DBF6509-EF1E-405F-9E81-70E0DDB60775}" dt="2019-12-02T14:27:21.710" v="1545" actId="403"/>
          <ac:spMkLst>
            <pc:docMk/>
            <pc:sldMk cId="2295715453" sldId="258"/>
            <ac:spMk id="6" creationId="{F9783988-C454-4267-ADE9-14FC089F5A9E}"/>
          </ac:spMkLst>
        </pc:spChg>
        <pc:picChg chg="del">
          <ac:chgData name="Kate Christopher" userId="43e9d485-aaef-4eb3-99f2-946a80674909" providerId="ADAL" clId="{6DBF6509-EF1E-405F-9E81-70E0DDB60775}" dt="2019-12-02T14:04:30.855" v="975" actId="478"/>
          <ac:picMkLst>
            <pc:docMk/>
            <pc:sldMk cId="2295715453" sldId="258"/>
            <ac:picMk id="5" creationId="{00000000-0000-0000-0000-000000000000}"/>
          </ac:picMkLst>
        </pc:picChg>
      </pc:sldChg>
      <pc:sldChg chg="ord">
        <pc:chgData name="Kate Christopher" userId="43e9d485-aaef-4eb3-99f2-946a80674909" providerId="ADAL" clId="{6DBF6509-EF1E-405F-9E81-70E0DDB60775}" dt="2019-12-02T14:31:08.198" v="2061"/>
        <pc:sldMkLst>
          <pc:docMk/>
          <pc:sldMk cId="2576712815" sldId="259"/>
        </pc:sldMkLst>
      </pc:sldChg>
      <pc:sldChg chg="addSp delSp modSp mod setBg">
        <pc:chgData name="Kate Christopher" userId="43e9d485-aaef-4eb3-99f2-946a80674909" providerId="ADAL" clId="{6DBF6509-EF1E-405F-9E81-70E0DDB60775}" dt="2019-12-02T14:04:52.134" v="985" actId="1076"/>
        <pc:sldMkLst>
          <pc:docMk/>
          <pc:sldMk cId="2565941516" sldId="261"/>
        </pc:sldMkLst>
        <pc:spChg chg="mod">
          <ac:chgData name="Kate Christopher" userId="43e9d485-aaef-4eb3-99f2-946a80674909" providerId="ADAL" clId="{6DBF6509-EF1E-405F-9E81-70E0DDB60775}" dt="2019-12-02T14:00:29.792" v="954" actId="1076"/>
          <ac:spMkLst>
            <pc:docMk/>
            <pc:sldMk cId="2565941516" sldId="261"/>
            <ac:spMk id="2" creationId="{00000000-0000-0000-0000-000000000000}"/>
          </ac:spMkLst>
        </pc:spChg>
        <pc:spChg chg="add del mod ord">
          <ac:chgData name="Kate Christopher" userId="43e9d485-aaef-4eb3-99f2-946a80674909" providerId="ADAL" clId="{6DBF6509-EF1E-405F-9E81-70E0DDB60775}" dt="2019-12-02T13:59:42.346" v="811" actId="1076"/>
          <ac:spMkLst>
            <pc:docMk/>
            <pc:sldMk cId="2565941516" sldId="261"/>
            <ac:spMk id="3" creationId="{00000000-0000-0000-0000-000000000000}"/>
          </ac:spMkLst>
        </pc:spChg>
        <pc:spChg chg="add del mod">
          <ac:chgData name="Kate Christopher" userId="43e9d485-aaef-4eb3-99f2-946a80674909" providerId="ADAL" clId="{6DBF6509-EF1E-405F-9E81-70E0DDB60775}" dt="2019-12-02T13:58:51.325" v="718" actId="478"/>
          <ac:spMkLst>
            <pc:docMk/>
            <pc:sldMk cId="2565941516" sldId="261"/>
            <ac:spMk id="9" creationId="{D70CB053-77B7-475A-9D6E-5A8B4269D64C}"/>
          </ac:spMkLst>
        </pc:spChg>
        <pc:spChg chg="add mod">
          <ac:chgData name="Kate Christopher" userId="43e9d485-aaef-4eb3-99f2-946a80674909" providerId="ADAL" clId="{6DBF6509-EF1E-405F-9E81-70E0DDB60775}" dt="2019-12-02T14:04:52.134" v="985" actId="1076"/>
          <ac:spMkLst>
            <pc:docMk/>
            <pc:sldMk cId="2565941516" sldId="261"/>
            <ac:spMk id="10" creationId="{58189F9B-910F-486B-9576-A5B8F9EE4A57}"/>
          </ac:spMkLst>
        </pc:spChg>
        <pc:graphicFrameChg chg="add del">
          <ac:chgData name="Kate Christopher" userId="43e9d485-aaef-4eb3-99f2-946a80674909" providerId="ADAL" clId="{6DBF6509-EF1E-405F-9E81-70E0DDB60775}" dt="2019-12-02T13:54:22.729" v="93"/>
          <ac:graphicFrameMkLst>
            <pc:docMk/>
            <pc:sldMk cId="2565941516" sldId="261"/>
            <ac:graphicFrameMk id="4" creationId="{7DD8CE4F-F2C7-45AD-94E2-77EC6BF327B6}"/>
          </ac:graphicFrameMkLst>
        </pc:graphicFrameChg>
        <pc:picChg chg="del">
          <ac:chgData name="Kate Christopher" userId="43e9d485-aaef-4eb3-99f2-946a80674909" providerId="ADAL" clId="{6DBF6509-EF1E-405F-9E81-70E0DDB60775}" dt="2019-12-02T13:53:06.377" v="1" actId="478"/>
          <ac:picMkLst>
            <pc:docMk/>
            <pc:sldMk cId="2565941516" sldId="261"/>
            <ac:picMk id="5" creationId="{00000000-0000-0000-0000-000000000000}"/>
          </ac:picMkLst>
        </pc:picChg>
        <pc:picChg chg="add del mod">
          <ac:chgData name="Kate Christopher" userId="43e9d485-aaef-4eb3-99f2-946a80674909" providerId="ADAL" clId="{6DBF6509-EF1E-405F-9E81-70E0DDB60775}" dt="2019-12-02T13:54:53.092" v="103" actId="478"/>
          <ac:picMkLst>
            <pc:docMk/>
            <pc:sldMk cId="2565941516" sldId="261"/>
            <ac:picMk id="6" creationId="{502632AF-6E65-4A30-9668-7ACE3773DAF5}"/>
          </ac:picMkLst>
        </pc:picChg>
        <pc:picChg chg="add del mod modCrop">
          <ac:chgData name="Kate Christopher" userId="43e9d485-aaef-4eb3-99f2-946a80674909" providerId="ADAL" clId="{6DBF6509-EF1E-405F-9E81-70E0DDB60775}" dt="2019-12-02T14:00:53.991" v="960" actId="478"/>
          <ac:picMkLst>
            <pc:docMk/>
            <pc:sldMk cId="2565941516" sldId="261"/>
            <ac:picMk id="7" creationId="{61190B41-1C3A-4E0A-9B2A-E17F24C5B206}"/>
          </ac:picMkLst>
        </pc:picChg>
        <pc:picChg chg="add del mod modCrop">
          <ac:chgData name="Kate Christopher" userId="43e9d485-aaef-4eb3-99f2-946a80674909" providerId="ADAL" clId="{6DBF6509-EF1E-405F-9E81-70E0DDB60775}" dt="2019-12-02T14:03:12.670" v="973" actId="478"/>
          <ac:picMkLst>
            <pc:docMk/>
            <pc:sldMk cId="2565941516" sldId="261"/>
            <ac:picMk id="13" creationId="{1E116BB7-BAED-4812-8366-1A0D083A962B}"/>
          </ac:picMkLst>
        </pc:picChg>
        <pc:cxnChg chg="add del">
          <ac:chgData name="Kate Christopher" userId="43e9d485-aaef-4eb3-99f2-946a80674909" providerId="ADAL" clId="{6DBF6509-EF1E-405F-9E81-70E0DDB60775}" dt="2019-12-02T13:57:05.750" v="519" actId="26606"/>
          <ac:cxnSpMkLst>
            <pc:docMk/>
            <pc:sldMk cId="2565941516" sldId="261"/>
            <ac:cxnSpMk id="12" creationId="{39B7FDC9-F0CE-43A7-9F2A-83DD09DC3453}"/>
          </ac:cxnSpMkLst>
        </pc:cxnChg>
      </pc:sldChg>
      <pc:sldChg chg="ord">
        <pc:chgData name="Kate Christopher" userId="43e9d485-aaef-4eb3-99f2-946a80674909" providerId="ADAL" clId="{6DBF6509-EF1E-405F-9E81-70E0DDB60775}" dt="2019-12-02T14:33:16.897" v="2358"/>
        <pc:sldMkLst>
          <pc:docMk/>
          <pc:sldMk cId="2017789734" sldId="262"/>
        </pc:sldMkLst>
      </pc:sldChg>
      <pc:sldChg chg="ord">
        <pc:chgData name="Kate Christopher" userId="43e9d485-aaef-4eb3-99f2-946a80674909" providerId="ADAL" clId="{6DBF6509-EF1E-405F-9E81-70E0DDB60775}" dt="2019-12-02T14:33:21.884" v="2359"/>
        <pc:sldMkLst>
          <pc:docMk/>
          <pc:sldMk cId="839973251" sldId="263"/>
        </pc:sldMkLst>
      </pc:sldChg>
      <pc:sldChg chg="del">
        <pc:chgData name="Kate Christopher" userId="43e9d485-aaef-4eb3-99f2-946a80674909" providerId="ADAL" clId="{6DBF6509-EF1E-405F-9E81-70E0DDB60775}" dt="2019-12-02T14:33:54.177" v="2363" actId="2696"/>
        <pc:sldMkLst>
          <pc:docMk/>
          <pc:sldMk cId="4185699693" sldId="264"/>
        </pc:sldMkLst>
      </pc:sldChg>
      <pc:sldChg chg="del">
        <pc:chgData name="Kate Christopher" userId="43e9d485-aaef-4eb3-99f2-946a80674909" providerId="ADAL" clId="{6DBF6509-EF1E-405F-9E81-70E0DDB60775}" dt="2019-12-02T14:33:57.620" v="2366" actId="2696"/>
        <pc:sldMkLst>
          <pc:docMk/>
          <pc:sldMk cId="251285291" sldId="266"/>
        </pc:sldMkLst>
      </pc:sldChg>
      <pc:sldChg chg="del">
        <pc:chgData name="Kate Christopher" userId="43e9d485-aaef-4eb3-99f2-946a80674909" providerId="ADAL" clId="{6DBF6509-EF1E-405F-9E81-70E0DDB60775}" dt="2019-12-02T14:34:00.629" v="2369" actId="2696"/>
        <pc:sldMkLst>
          <pc:docMk/>
          <pc:sldMk cId="386322777" sldId="267"/>
        </pc:sldMkLst>
      </pc:sldChg>
      <pc:sldChg chg="del">
        <pc:chgData name="Kate Christopher" userId="43e9d485-aaef-4eb3-99f2-946a80674909" providerId="ADAL" clId="{6DBF6509-EF1E-405F-9E81-70E0DDB60775}" dt="2019-12-02T14:33:55.158" v="2364" actId="2696"/>
        <pc:sldMkLst>
          <pc:docMk/>
          <pc:sldMk cId="1143004865" sldId="268"/>
        </pc:sldMkLst>
      </pc:sldChg>
      <pc:sldChg chg="del">
        <pc:chgData name="Kate Christopher" userId="43e9d485-aaef-4eb3-99f2-946a80674909" providerId="ADAL" clId="{6DBF6509-EF1E-405F-9E81-70E0DDB60775}" dt="2019-12-02T14:34:07.451" v="2372" actId="2696"/>
        <pc:sldMkLst>
          <pc:docMk/>
          <pc:sldMk cId="1295631294" sldId="269"/>
        </pc:sldMkLst>
      </pc:sldChg>
      <pc:sldChg chg="del">
        <pc:chgData name="Kate Christopher" userId="43e9d485-aaef-4eb3-99f2-946a80674909" providerId="ADAL" clId="{6DBF6509-EF1E-405F-9E81-70E0DDB60775}" dt="2019-12-02T14:34:12.122" v="2374" actId="2696"/>
        <pc:sldMkLst>
          <pc:docMk/>
          <pc:sldMk cId="3693271760" sldId="270"/>
        </pc:sldMkLst>
      </pc:sldChg>
      <pc:sldChg chg="del">
        <pc:chgData name="Kate Christopher" userId="43e9d485-aaef-4eb3-99f2-946a80674909" providerId="ADAL" clId="{6DBF6509-EF1E-405F-9E81-70E0DDB60775}" dt="2019-12-02T14:34:13.705" v="2375" actId="2696"/>
        <pc:sldMkLst>
          <pc:docMk/>
          <pc:sldMk cId="4268995051" sldId="271"/>
        </pc:sldMkLst>
      </pc:sldChg>
      <pc:sldChg chg="del">
        <pc:chgData name="Kate Christopher" userId="43e9d485-aaef-4eb3-99f2-946a80674909" providerId="ADAL" clId="{6DBF6509-EF1E-405F-9E81-70E0DDB60775}" dt="2019-12-02T14:34:30.435" v="2377" actId="2696"/>
        <pc:sldMkLst>
          <pc:docMk/>
          <pc:sldMk cId="1166649024" sldId="272"/>
        </pc:sldMkLst>
      </pc:sldChg>
      <pc:sldChg chg="del">
        <pc:chgData name="Kate Christopher" userId="43e9d485-aaef-4eb3-99f2-946a80674909" providerId="ADAL" clId="{6DBF6509-EF1E-405F-9E81-70E0DDB60775}" dt="2019-12-02T14:34:33.865" v="2381" actId="2696"/>
        <pc:sldMkLst>
          <pc:docMk/>
          <pc:sldMk cId="1054702142" sldId="273"/>
        </pc:sldMkLst>
      </pc:sldChg>
      <pc:sldChg chg="del">
        <pc:chgData name="Kate Christopher" userId="43e9d485-aaef-4eb3-99f2-946a80674909" providerId="ADAL" clId="{6DBF6509-EF1E-405F-9E81-70E0DDB60775}" dt="2019-12-02T14:34:06.147" v="2371" actId="2696"/>
        <pc:sldMkLst>
          <pc:docMk/>
          <pc:sldMk cId="455444328" sldId="276"/>
        </pc:sldMkLst>
      </pc:sldChg>
      <pc:sldChg chg="ord">
        <pc:chgData name="Kate Christopher" userId="43e9d485-aaef-4eb3-99f2-946a80674909" providerId="ADAL" clId="{6DBF6509-EF1E-405F-9E81-70E0DDB60775}" dt="2019-12-02T14:33:50.126" v="2362"/>
        <pc:sldMkLst>
          <pc:docMk/>
          <pc:sldMk cId="1670484588" sldId="279"/>
        </pc:sldMkLst>
      </pc:sldChg>
      <pc:sldChg chg="del">
        <pc:chgData name="Kate Christopher" userId="43e9d485-aaef-4eb3-99f2-946a80674909" providerId="ADAL" clId="{6DBF6509-EF1E-405F-9E81-70E0DDB60775}" dt="2019-12-02T14:34:34.953" v="2382" actId="2696"/>
        <pc:sldMkLst>
          <pc:docMk/>
          <pc:sldMk cId="1840842286" sldId="280"/>
        </pc:sldMkLst>
      </pc:sldChg>
      <pc:sldChg chg="add del">
        <pc:chgData name="Kate Christopher" userId="43e9d485-aaef-4eb3-99f2-946a80674909" providerId="ADAL" clId="{6DBF6509-EF1E-405F-9E81-70E0DDB60775}" dt="2019-12-02T14:34:41.480" v="2385" actId="2696"/>
        <pc:sldMkLst>
          <pc:docMk/>
          <pc:sldMk cId="1074229605" sldId="281"/>
        </pc:sldMkLst>
      </pc:sldChg>
      <pc:sldChg chg="del">
        <pc:chgData name="Kate Christopher" userId="43e9d485-aaef-4eb3-99f2-946a80674909" providerId="ADAL" clId="{6DBF6509-EF1E-405F-9E81-70E0DDB60775}" dt="2019-12-02T14:35:10.402" v="2386" actId="2696"/>
        <pc:sldMkLst>
          <pc:docMk/>
          <pc:sldMk cId="2777714731" sldId="283"/>
        </pc:sldMkLst>
      </pc:sldChg>
      <pc:sldChg chg="add del">
        <pc:chgData name="Kate Christopher" userId="43e9d485-aaef-4eb3-99f2-946a80674909" providerId="ADAL" clId="{6DBF6509-EF1E-405F-9E81-70E0DDB60775}" dt="2019-12-02T13:55:04.704" v="105" actId="2696"/>
        <pc:sldMkLst>
          <pc:docMk/>
          <pc:sldMk cId="118474138" sldId="284"/>
        </pc:sldMkLst>
      </pc:sldChg>
      <pc:sldChg chg="del">
        <pc:chgData name="Kate Christopher" userId="43e9d485-aaef-4eb3-99f2-946a80674909" providerId="ADAL" clId="{6DBF6509-EF1E-405F-9E81-70E0DDB60775}" dt="2019-12-02T14:04:24.680" v="974" actId="2696"/>
        <pc:sldMkLst>
          <pc:docMk/>
          <pc:sldMk cId="2497838638" sldId="288"/>
        </pc:sldMkLst>
      </pc:sldChg>
      <pc:sldChg chg="ord">
        <pc:chgData name="Kate Christopher" userId="43e9d485-aaef-4eb3-99f2-946a80674909" providerId="ADAL" clId="{6DBF6509-EF1E-405F-9E81-70E0DDB60775}" dt="2019-12-02T14:33:27.864" v="2360"/>
        <pc:sldMkLst>
          <pc:docMk/>
          <pc:sldMk cId="504622018" sldId="289"/>
        </pc:sldMkLst>
      </pc:sldChg>
      <pc:sldChg chg="ord">
        <pc:chgData name="Kate Christopher" userId="43e9d485-aaef-4eb3-99f2-946a80674909" providerId="ADAL" clId="{6DBF6509-EF1E-405F-9E81-70E0DDB60775}" dt="2019-12-02T14:33:36.298" v="2361"/>
        <pc:sldMkLst>
          <pc:docMk/>
          <pc:sldMk cId="1220689053" sldId="290"/>
        </pc:sldMkLst>
      </pc:sldChg>
      <pc:sldChg chg="del">
        <pc:chgData name="Kate Christopher" userId="43e9d485-aaef-4eb3-99f2-946a80674909" providerId="ADAL" clId="{6DBF6509-EF1E-405F-9E81-70E0DDB60775}" dt="2019-12-02T14:33:56.501" v="2365" actId="2696"/>
        <pc:sldMkLst>
          <pc:docMk/>
          <pc:sldMk cId="236539099" sldId="291"/>
        </pc:sldMkLst>
      </pc:sldChg>
      <pc:sldChg chg="del">
        <pc:chgData name="Kate Christopher" userId="43e9d485-aaef-4eb3-99f2-946a80674909" providerId="ADAL" clId="{6DBF6509-EF1E-405F-9E81-70E0DDB60775}" dt="2019-12-02T14:33:58.221" v="2367" actId="2696"/>
        <pc:sldMkLst>
          <pc:docMk/>
          <pc:sldMk cId="407844757" sldId="292"/>
        </pc:sldMkLst>
      </pc:sldChg>
      <pc:sldChg chg="del">
        <pc:chgData name="Kate Christopher" userId="43e9d485-aaef-4eb3-99f2-946a80674909" providerId="ADAL" clId="{6DBF6509-EF1E-405F-9E81-70E0DDB60775}" dt="2019-12-02T14:33:59.457" v="2368" actId="2696"/>
        <pc:sldMkLst>
          <pc:docMk/>
          <pc:sldMk cId="251100173" sldId="293"/>
        </pc:sldMkLst>
      </pc:sldChg>
      <pc:sldChg chg="del">
        <pc:chgData name="Kate Christopher" userId="43e9d485-aaef-4eb3-99f2-946a80674909" providerId="ADAL" clId="{6DBF6509-EF1E-405F-9E81-70E0DDB60775}" dt="2019-12-02T14:34:01.516" v="2370" actId="2696"/>
        <pc:sldMkLst>
          <pc:docMk/>
          <pc:sldMk cId="2250137727" sldId="294"/>
        </pc:sldMkLst>
      </pc:sldChg>
      <pc:sldChg chg="del">
        <pc:chgData name="Kate Christopher" userId="43e9d485-aaef-4eb3-99f2-946a80674909" providerId="ADAL" clId="{6DBF6509-EF1E-405F-9E81-70E0DDB60775}" dt="2019-12-02T14:34:10.479" v="2373" actId="2696"/>
        <pc:sldMkLst>
          <pc:docMk/>
          <pc:sldMk cId="4017290972" sldId="295"/>
        </pc:sldMkLst>
      </pc:sldChg>
      <pc:sldChg chg="del">
        <pc:chgData name="Kate Christopher" userId="43e9d485-aaef-4eb3-99f2-946a80674909" providerId="ADAL" clId="{6DBF6509-EF1E-405F-9E81-70E0DDB60775}" dt="2019-12-02T14:34:30.921" v="2378" actId="2696"/>
        <pc:sldMkLst>
          <pc:docMk/>
          <pc:sldMk cId="2803264049" sldId="296"/>
        </pc:sldMkLst>
      </pc:sldChg>
      <pc:sldChg chg="del">
        <pc:chgData name="Kate Christopher" userId="43e9d485-aaef-4eb3-99f2-946a80674909" providerId="ADAL" clId="{6DBF6509-EF1E-405F-9E81-70E0DDB60775}" dt="2019-12-02T14:34:14.492" v="2376" actId="2696"/>
        <pc:sldMkLst>
          <pc:docMk/>
          <pc:sldMk cId="1863878880" sldId="298"/>
        </pc:sldMkLst>
      </pc:sldChg>
      <pc:sldChg chg="del">
        <pc:chgData name="Kate Christopher" userId="43e9d485-aaef-4eb3-99f2-946a80674909" providerId="ADAL" clId="{6DBF6509-EF1E-405F-9E81-70E0DDB60775}" dt="2019-12-02T14:34:31.338" v="2379" actId="2696"/>
        <pc:sldMkLst>
          <pc:docMk/>
          <pc:sldMk cId="451068632" sldId="299"/>
        </pc:sldMkLst>
      </pc:sldChg>
      <pc:sldChg chg="del">
        <pc:chgData name="Kate Christopher" userId="43e9d485-aaef-4eb3-99f2-946a80674909" providerId="ADAL" clId="{6DBF6509-EF1E-405F-9E81-70E0DDB60775}" dt="2019-12-02T14:34:32.275" v="2380" actId="2696"/>
        <pc:sldMkLst>
          <pc:docMk/>
          <pc:sldMk cId="479533973" sldId="300"/>
        </pc:sldMkLst>
      </pc:sldChg>
      <pc:sldChg chg="del">
        <pc:chgData name="Kate Christopher" userId="43e9d485-aaef-4eb3-99f2-946a80674909" providerId="ADAL" clId="{6DBF6509-EF1E-405F-9E81-70E0DDB60775}" dt="2019-12-02T14:34:36.072" v="2383" actId="2696"/>
        <pc:sldMkLst>
          <pc:docMk/>
          <pc:sldMk cId="1353594324" sldId="301"/>
        </pc:sldMkLst>
      </pc:sldChg>
      <pc:sldChg chg="addSp delSp modSp add ord delAnim">
        <pc:chgData name="Kate Christopher" userId="43e9d485-aaef-4eb3-99f2-946a80674909" providerId="ADAL" clId="{6DBF6509-EF1E-405F-9E81-70E0DDB60775}" dt="2019-12-02T14:33:07.747" v="2357" actId="403"/>
        <pc:sldMkLst>
          <pc:docMk/>
          <pc:sldMk cId="4026792704" sldId="302"/>
        </pc:sldMkLst>
        <pc:spChg chg="mod">
          <ac:chgData name="Kate Christopher" userId="43e9d485-aaef-4eb3-99f2-946a80674909" providerId="ADAL" clId="{6DBF6509-EF1E-405F-9E81-70E0DDB60775}" dt="2019-12-02T14:31:18.455" v="2065" actId="20577"/>
          <ac:spMkLst>
            <pc:docMk/>
            <pc:sldMk cId="4026792704" sldId="302"/>
            <ac:spMk id="2" creationId="{00000000-0000-0000-0000-000000000000}"/>
          </ac:spMkLst>
        </pc:spChg>
        <pc:spChg chg="mod">
          <ac:chgData name="Kate Christopher" userId="43e9d485-aaef-4eb3-99f2-946a80674909" providerId="ADAL" clId="{6DBF6509-EF1E-405F-9E81-70E0DDB60775}" dt="2019-12-02T14:33:07.747" v="2357" actId="403"/>
          <ac:spMkLst>
            <pc:docMk/>
            <pc:sldMk cId="4026792704" sldId="302"/>
            <ac:spMk id="3" creationId="{00000000-0000-0000-0000-000000000000}"/>
          </ac:spMkLst>
        </pc:spChg>
        <pc:spChg chg="del">
          <ac:chgData name="Kate Christopher" userId="43e9d485-aaef-4eb3-99f2-946a80674909" providerId="ADAL" clId="{6DBF6509-EF1E-405F-9E81-70E0DDB60775}" dt="2019-12-02T14:28:03.197" v="1600" actId="478"/>
          <ac:spMkLst>
            <pc:docMk/>
            <pc:sldMk cId="4026792704" sldId="302"/>
            <ac:spMk id="4" creationId="{00000000-0000-0000-0000-000000000000}"/>
          </ac:spMkLst>
        </pc:spChg>
        <pc:spChg chg="add mod">
          <ac:chgData name="Kate Christopher" userId="43e9d485-aaef-4eb3-99f2-946a80674909" providerId="ADAL" clId="{6DBF6509-EF1E-405F-9E81-70E0DDB60775}" dt="2019-12-02T14:32:19.180" v="2230" actId="20577"/>
          <ac:spMkLst>
            <pc:docMk/>
            <pc:sldMk cId="4026792704" sldId="302"/>
            <ac:spMk id="5" creationId="{D40B5574-4315-4805-90BF-ABCB5B8FA2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CEB80-152A-4562-A8E3-82BBDFB894CD}" type="datetimeFigureOut">
              <a:rPr lang="en-GB" smtClean="0"/>
              <a:t>23/01/2020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19520-C4BB-4694-8505-4A7FA2499D75}" type="slidenum">
              <a:rPr lang="en-GB" smtClean="0"/>
              <a:t>‹#›</a:t>
            </a:fld>
            <a:endParaRPr lang="en-GB"/>
          </a:p>
        </p:txBody>
      </p:sp>
    </p:spTree>
    <p:extLst>
      <p:ext uri="{BB962C8B-B14F-4D97-AF65-F5344CB8AC3E}">
        <p14:creationId xmlns:p14="http://schemas.microsoft.com/office/powerpoint/2010/main" val="30117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presentation on Theologies of Reading. You can present to a group such as for a staff or department meeting, or work through in your own time. You can pause at any point although we suggest points at which a discussion makes sense. </a:t>
            </a:r>
          </a:p>
          <a:p>
            <a:r>
              <a:rPr lang="en-US" dirty="0"/>
              <a:t>Theologies of Reading describes the idea of meaning and interpretation in texts in RE. it also raises wider questions about meaning, understanding and reading more generally. This is a general presentation, three separate presentations exist focusing on Judaism, Christianity and </a:t>
            </a:r>
            <a:r>
              <a:rPr lang="en-US" dirty="0" err="1"/>
              <a:t>islam</a:t>
            </a:r>
            <a:r>
              <a:rPr lang="en-US" dirty="0"/>
              <a:t> specifically. </a:t>
            </a:r>
          </a:p>
          <a:p>
            <a:r>
              <a:rPr lang="en-US" dirty="0"/>
              <a:t>This presentation will take around 40 minutes to work through, allowing time to read, think and discuss. </a:t>
            </a:r>
            <a:endParaRPr lang="en-GB" dirty="0"/>
          </a:p>
        </p:txBody>
      </p:sp>
      <p:sp>
        <p:nvSpPr>
          <p:cNvPr id="4" name="Slide Number Placeholder 3"/>
          <p:cNvSpPr>
            <a:spLocks noGrp="1"/>
          </p:cNvSpPr>
          <p:nvPr>
            <p:ph type="sldNum" sz="quarter" idx="5"/>
          </p:nvPr>
        </p:nvSpPr>
        <p:spPr/>
        <p:txBody>
          <a:bodyPr/>
          <a:lstStyle/>
          <a:p>
            <a:fld id="{4BB19520-C4BB-4694-8505-4A7FA2499D75}" type="slidenum">
              <a:rPr lang="en-GB" smtClean="0"/>
              <a:t>2</a:t>
            </a:fld>
            <a:endParaRPr lang="en-GB"/>
          </a:p>
        </p:txBody>
      </p:sp>
    </p:spTree>
    <p:extLst>
      <p:ext uri="{BB962C8B-B14F-4D97-AF65-F5344CB8AC3E}">
        <p14:creationId xmlns:p14="http://schemas.microsoft.com/office/powerpoint/2010/main" val="278681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of approaching text is to look at it through different ‘lenses’. This is also an idea gaining traction in the RE world. </a:t>
            </a:r>
          </a:p>
          <a:p>
            <a:r>
              <a:rPr lang="en-GB" dirty="0"/>
              <a:t>Choose a piece of text and discuss or reflect on how it might change, looked at through these lenses.</a:t>
            </a:r>
          </a:p>
          <a:p>
            <a:r>
              <a:rPr lang="en-GB" dirty="0" err="1"/>
              <a:t>Eg</a:t>
            </a:r>
            <a:r>
              <a:rPr lang="en-GB" dirty="0"/>
              <a:t>: Genesis 1, Genesis 2, Psalm 23.</a:t>
            </a:r>
          </a:p>
        </p:txBody>
      </p:sp>
      <p:sp>
        <p:nvSpPr>
          <p:cNvPr id="4" name="Slide Number Placeholder 3"/>
          <p:cNvSpPr>
            <a:spLocks noGrp="1"/>
          </p:cNvSpPr>
          <p:nvPr>
            <p:ph type="sldNum" sz="quarter" idx="5"/>
          </p:nvPr>
        </p:nvSpPr>
        <p:spPr/>
        <p:txBody>
          <a:bodyPr/>
          <a:lstStyle/>
          <a:p>
            <a:fld id="{4BB19520-C4BB-4694-8505-4A7FA2499D75}" type="slidenum">
              <a:rPr lang="en-GB" smtClean="0"/>
              <a:t>12</a:t>
            </a:fld>
            <a:endParaRPr lang="en-GB"/>
          </a:p>
        </p:txBody>
      </p:sp>
    </p:spTree>
    <p:extLst>
      <p:ext uri="{BB962C8B-B14F-4D97-AF65-F5344CB8AC3E}">
        <p14:creationId xmlns:p14="http://schemas.microsoft.com/office/powerpoint/2010/main" val="182594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and rad through the next 3 slides which suggest further ideas and questions about exploring meaning in the classroom </a:t>
            </a:r>
            <a:endParaRPr lang="en-GB" dirty="0"/>
          </a:p>
        </p:txBody>
      </p:sp>
      <p:sp>
        <p:nvSpPr>
          <p:cNvPr id="4" name="Slide Number Placeholder 3"/>
          <p:cNvSpPr>
            <a:spLocks noGrp="1"/>
          </p:cNvSpPr>
          <p:nvPr>
            <p:ph type="sldNum" sz="quarter" idx="5"/>
          </p:nvPr>
        </p:nvSpPr>
        <p:spPr/>
        <p:txBody>
          <a:bodyPr/>
          <a:lstStyle/>
          <a:p>
            <a:fld id="{4BB19520-C4BB-4694-8505-4A7FA2499D75}" type="slidenum">
              <a:rPr lang="en-GB" smtClean="0"/>
              <a:t>13</a:t>
            </a:fld>
            <a:endParaRPr lang="en-GB"/>
          </a:p>
        </p:txBody>
      </p:sp>
    </p:spTree>
    <p:extLst>
      <p:ext uri="{BB962C8B-B14F-4D97-AF65-F5344CB8AC3E}">
        <p14:creationId xmlns:p14="http://schemas.microsoft.com/office/powerpoint/2010/main" val="2190757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Reading glasses template</a:t>
            </a:r>
            <a:endParaRPr lang="en-GB" dirty="0"/>
          </a:p>
        </p:txBody>
      </p:sp>
      <p:sp>
        <p:nvSpPr>
          <p:cNvPr id="4" name="Slide Number Placeholder 3"/>
          <p:cNvSpPr>
            <a:spLocks noGrp="1"/>
          </p:cNvSpPr>
          <p:nvPr>
            <p:ph type="sldNum" sz="quarter" idx="5"/>
          </p:nvPr>
        </p:nvSpPr>
        <p:spPr/>
        <p:txBody>
          <a:bodyPr/>
          <a:lstStyle/>
          <a:p>
            <a:fld id="{4BB19520-C4BB-4694-8505-4A7FA2499D75}" type="slidenum">
              <a:rPr lang="en-GB" smtClean="0"/>
              <a:t>14</a:t>
            </a:fld>
            <a:endParaRPr lang="en-GB"/>
          </a:p>
        </p:txBody>
      </p:sp>
    </p:spTree>
    <p:extLst>
      <p:ext uri="{BB962C8B-B14F-4D97-AF65-F5344CB8AC3E}">
        <p14:creationId xmlns:p14="http://schemas.microsoft.com/office/powerpoint/2010/main" val="597786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three slides connect this topic with </a:t>
            </a:r>
            <a:r>
              <a:rPr lang="en-US" dirty="0" err="1"/>
              <a:t>Ofsted</a:t>
            </a:r>
            <a:r>
              <a:rPr lang="en-US" dirty="0"/>
              <a:t>. </a:t>
            </a:r>
          </a:p>
          <a:p>
            <a:r>
              <a:rPr lang="en-US" dirty="0"/>
              <a:t>How can intent, implementation and impact support richer, more engaging reading techniques? These slides give some suggestions. </a:t>
            </a:r>
            <a:endParaRPr lang="en-GB" dirty="0"/>
          </a:p>
        </p:txBody>
      </p:sp>
      <p:sp>
        <p:nvSpPr>
          <p:cNvPr id="4" name="Slide Number Placeholder 3"/>
          <p:cNvSpPr>
            <a:spLocks noGrp="1"/>
          </p:cNvSpPr>
          <p:nvPr>
            <p:ph type="sldNum" sz="quarter" idx="5"/>
          </p:nvPr>
        </p:nvSpPr>
        <p:spPr/>
        <p:txBody>
          <a:bodyPr/>
          <a:lstStyle/>
          <a:p>
            <a:fld id="{4BB19520-C4BB-4694-8505-4A7FA2499D75}" type="slidenum">
              <a:rPr lang="en-GB" smtClean="0"/>
              <a:t>16</a:t>
            </a:fld>
            <a:endParaRPr lang="en-GB"/>
          </a:p>
        </p:txBody>
      </p:sp>
    </p:spTree>
    <p:extLst>
      <p:ext uri="{BB962C8B-B14F-4D97-AF65-F5344CB8AC3E}">
        <p14:creationId xmlns:p14="http://schemas.microsoft.com/office/powerpoint/2010/main" val="3285644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Primary teachers, these last two slides show how Reading domains at KS1 and 2 can support reading in RE. </a:t>
            </a:r>
            <a:endParaRPr lang="en-GB" dirty="0"/>
          </a:p>
        </p:txBody>
      </p:sp>
      <p:sp>
        <p:nvSpPr>
          <p:cNvPr id="4" name="Slide Number Placeholder 3"/>
          <p:cNvSpPr>
            <a:spLocks noGrp="1"/>
          </p:cNvSpPr>
          <p:nvPr>
            <p:ph type="sldNum" sz="quarter" idx="5"/>
          </p:nvPr>
        </p:nvSpPr>
        <p:spPr/>
        <p:txBody>
          <a:bodyPr/>
          <a:lstStyle/>
          <a:p>
            <a:fld id="{4BB19520-C4BB-4694-8505-4A7FA2499D75}" type="slidenum">
              <a:rPr lang="en-GB" smtClean="0"/>
              <a:t>18</a:t>
            </a:fld>
            <a:endParaRPr lang="en-GB"/>
          </a:p>
        </p:txBody>
      </p:sp>
    </p:spTree>
    <p:extLst>
      <p:ext uri="{BB962C8B-B14F-4D97-AF65-F5344CB8AC3E}">
        <p14:creationId xmlns:p14="http://schemas.microsoft.com/office/powerpoint/2010/main" val="1192624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533BA1-8850-4370-8CBB-1C40856E691E}" type="slidenum">
              <a:rPr lang="en-GB" smtClean="0"/>
              <a:t>20</a:t>
            </a:fld>
            <a:endParaRPr lang="en-GB"/>
          </a:p>
        </p:txBody>
      </p:sp>
    </p:spTree>
    <p:extLst>
      <p:ext uri="{BB962C8B-B14F-4D97-AF65-F5344CB8AC3E}">
        <p14:creationId xmlns:p14="http://schemas.microsoft.com/office/powerpoint/2010/main" val="116931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Firstly we will think about techniques to focus the attention on reading itself. This enables pupils to enter into discussions about understanding and meaning. </a:t>
            </a:r>
          </a:p>
          <a:p>
            <a:r>
              <a:rPr lang="en-US" dirty="0"/>
              <a:t>Pause this slide here. Discuss the starter q if you are in a group, or jot down your answer if alone: why do we read?</a:t>
            </a:r>
            <a:endParaRPr lang="en-GB" dirty="0"/>
          </a:p>
        </p:txBody>
      </p:sp>
      <p:sp>
        <p:nvSpPr>
          <p:cNvPr id="4" name="Slide Number Placeholder 3"/>
          <p:cNvSpPr>
            <a:spLocks noGrp="1"/>
          </p:cNvSpPr>
          <p:nvPr>
            <p:ph type="sldNum" sz="quarter" idx="5"/>
          </p:nvPr>
        </p:nvSpPr>
        <p:spPr/>
        <p:txBody>
          <a:bodyPr/>
          <a:lstStyle/>
          <a:p>
            <a:fld id="{4BB19520-C4BB-4694-8505-4A7FA2499D75}" type="slidenum">
              <a:rPr lang="en-GB" smtClean="0"/>
              <a:t>3</a:t>
            </a:fld>
            <a:endParaRPr lang="en-GB"/>
          </a:p>
        </p:txBody>
      </p:sp>
    </p:spTree>
    <p:extLst>
      <p:ext uri="{BB962C8B-B14F-4D97-AF65-F5344CB8AC3E}">
        <p14:creationId xmlns:p14="http://schemas.microsoft.com/office/powerpoint/2010/main" val="37143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three slides offer practical techniques for focusing the attention on reading itself. </a:t>
            </a:r>
          </a:p>
          <a:p>
            <a:r>
              <a:rPr lang="en-US" dirty="0"/>
              <a:t>These allow you to introduce conversations to the class about why we read, how we make meaning from text, and whether we all arrive at different meanings.   </a:t>
            </a:r>
          </a:p>
          <a:p>
            <a:r>
              <a:rPr lang="en-US" dirty="0"/>
              <a:t>Pause and have a look at these techniques. Has your answer to the starter question changed? </a:t>
            </a:r>
            <a:endParaRPr lang="en-GB" dirty="0"/>
          </a:p>
        </p:txBody>
      </p:sp>
      <p:sp>
        <p:nvSpPr>
          <p:cNvPr id="4" name="Slide Number Placeholder 3"/>
          <p:cNvSpPr>
            <a:spLocks noGrp="1"/>
          </p:cNvSpPr>
          <p:nvPr>
            <p:ph type="sldNum" sz="quarter" idx="5"/>
          </p:nvPr>
        </p:nvSpPr>
        <p:spPr/>
        <p:txBody>
          <a:bodyPr/>
          <a:lstStyle/>
          <a:p>
            <a:fld id="{4BB19520-C4BB-4694-8505-4A7FA2499D75}" type="slidenum">
              <a:rPr lang="en-GB" smtClean="0"/>
              <a:t>4</a:t>
            </a:fld>
            <a:endParaRPr lang="en-GB"/>
          </a:p>
        </p:txBody>
      </p:sp>
    </p:spTree>
    <p:extLst>
      <p:ext uri="{BB962C8B-B14F-4D97-AF65-F5344CB8AC3E}">
        <p14:creationId xmlns:p14="http://schemas.microsoft.com/office/powerpoint/2010/main" val="352391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RE double entry journal</a:t>
            </a:r>
            <a:endParaRPr lang="en-GB" dirty="0"/>
          </a:p>
        </p:txBody>
      </p:sp>
      <p:sp>
        <p:nvSpPr>
          <p:cNvPr id="4" name="Slide Number Placeholder 3"/>
          <p:cNvSpPr>
            <a:spLocks noGrp="1"/>
          </p:cNvSpPr>
          <p:nvPr>
            <p:ph type="sldNum" sz="quarter" idx="5"/>
          </p:nvPr>
        </p:nvSpPr>
        <p:spPr/>
        <p:txBody>
          <a:bodyPr/>
          <a:lstStyle/>
          <a:p>
            <a:fld id="{4BB19520-C4BB-4694-8505-4A7FA2499D75}" type="slidenum">
              <a:rPr lang="en-GB" smtClean="0"/>
              <a:t>5</a:t>
            </a:fld>
            <a:endParaRPr lang="en-GB"/>
          </a:p>
        </p:txBody>
      </p:sp>
    </p:spTree>
    <p:extLst>
      <p:ext uri="{BB962C8B-B14F-4D97-AF65-F5344CB8AC3E}">
        <p14:creationId xmlns:p14="http://schemas.microsoft.com/office/powerpoint/2010/main" val="120199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considering sacred texts in RE, it is always useful to give pupils as much context as possible. Show them images of ancient texts, the original languages they are written in or precious fragments that survive in museums. Give some historical context to these texts, such as the era they were created in, the place, the languages, who created them, and so on.</a:t>
            </a:r>
          </a:p>
          <a:p>
            <a:r>
              <a:rPr lang="en-US" dirty="0"/>
              <a:t>Pause at this point and have a look at these websites.  Brief activities are suggested. How can you use these websites? </a:t>
            </a:r>
            <a:endParaRPr lang="en-GB" dirty="0"/>
          </a:p>
        </p:txBody>
      </p:sp>
      <p:sp>
        <p:nvSpPr>
          <p:cNvPr id="4" name="Slide Number Placeholder 3"/>
          <p:cNvSpPr>
            <a:spLocks noGrp="1"/>
          </p:cNvSpPr>
          <p:nvPr>
            <p:ph type="sldNum" sz="quarter" idx="5"/>
          </p:nvPr>
        </p:nvSpPr>
        <p:spPr/>
        <p:txBody>
          <a:bodyPr/>
          <a:lstStyle/>
          <a:p>
            <a:fld id="{4BB19520-C4BB-4694-8505-4A7FA2499D75}" type="slidenum">
              <a:rPr lang="en-GB" smtClean="0"/>
              <a:t>7</a:t>
            </a:fld>
            <a:endParaRPr lang="en-GB"/>
          </a:p>
        </p:txBody>
      </p:sp>
    </p:spTree>
    <p:extLst>
      <p:ext uri="{BB962C8B-B14F-4D97-AF65-F5344CB8AC3E}">
        <p14:creationId xmlns:p14="http://schemas.microsoft.com/office/powerpoint/2010/main" val="246497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second section we come to questions about meaning and interpretation. How do we make meaning from text? How can we know what the author meant? Is there one meaning or several? </a:t>
            </a:r>
          </a:p>
          <a:p>
            <a:r>
              <a:rPr lang="en-US" dirty="0"/>
              <a:t>Pause at this point and discuss or jot down your answer to this starter question.</a:t>
            </a:r>
            <a:endParaRPr lang="en-GB" dirty="0"/>
          </a:p>
        </p:txBody>
      </p:sp>
      <p:sp>
        <p:nvSpPr>
          <p:cNvPr id="4" name="Slide Number Placeholder 3"/>
          <p:cNvSpPr>
            <a:spLocks noGrp="1"/>
          </p:cNvSpPr>
          <p:nvPr>
            <p:ph type="sldNum" sz="quarter" idx="5"/>
          </p:nvPr>
        </p:nvSpPr>
        <p:spPr/>
        <p:txBody>
          <a:bodyPr/>
          <a:lstStyle/>
          <a:p>
            <a:fld id="{4BB19520-C4BB-4694-8505-4A7FA2499D75}" type="slidenum">
              <a:rPr lang="en-GB" smtClean="0"/>
              <a:t>8</a:t>
            </a:fld>
            <a:endParaRPr lang="en-GB"/>
          </a:p>
        </p:txBody>
      </p:sp>
    </p:spTree>
    <p:extLst>
      <p:ext uri="{BB962C8B-B14F-4D97-AF65-F5344CB8AC3E}">
        <p14:creationId xmlns:p14="http://schemas.microsoft.com/office/powerpoint/2010/main" val="66341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idea of schema, you might have read about schema in Piaget or developmental psychology. </a:t>
            </a:r>
          </a:p>
          <a:p>
            <a:r>
              <a:rPr lang="en-US" dirty="0"/>
              <a:t>Now pause this slide and conduct an activity. Read the 4 elements of the Schema matrix: choose a word or idea and jot down your associations or connections to the word, connections through the world, the media, the text itself and your self .</a:t>
            </a:r>
          </a:p>
          <a:p>
            <a:r>
              <a:rPr lang="en-US" dirty="0"/>
              <a:t>Suggested words: school, religion, freedom, happiness, suffering or belief. </a:t>
            </a:r>
          </a:p>
          <a:p>
            <a:r>
              <a:rPr lang="en-US" dirty="0"/>
              <a:t>Resource: Schema Matrix</a:t>
            </a:r>
            <a:endParaRPr lang="en-GB" dirty="0"/>
          </a:p>
        </p:txBody>
      </p:sp>
      <p:sp>
        <p:nvSpPr>
          <p:cNvPr id="4" name="Slide Number Placeholder 3"/>
          <p:cNvSpPr>
            <a:spLocks noGrp="1"/>
          </p:cNvSpPr>
          <p:nvPr>
            <p:ph type="sldNum" sz="quarter" idx="5"/>
          </p:nvPr>
        </p:nvSpPr>
        <p:spPr/>
        <p:txBody>
          <a:bodyPr/>
          <a:lstStyle/>
          <a:p>
            <a:fld id="{4BB19520-C4BB-4694-8505-4A7FA2499D75}" type="slidenum">
              <a:rPr lang="en-GB" smtClean="0"/>
              <a:t>9</a:t>
            </a:fld>
            <a:endParaRPr lang="en-GB"/>
          </a:p>
        </p:txBody>
      </p:sp>
    </p:spTree>
    <p:extLst>
      <p:ext uri="{BB962C8B-B14F-4D97-AF65-F5344CB8AC3E}">
        <p14:creationId xmlns:p14="http://schemas.microsoft.com/office/powerpoint/2010/main" val="26586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have heard of ‘hermeneutics’, it is an idea that is gaining currency in RE. </a:t>
            </a:r>
          </a:p>
          <a:p>
            <a:r>
              <a:rPr lang="en-US" dirty="0"/>
              <a:t>The word might be alarming, but it refers to how humans make meaning. Schleiermacher was important in suggesting that sacred texts are just as open to interpretation as non-sacred texts. Sacred texts don’t necessarily impart one clear message from heaven. </a:t>
            </a:r>
            <a:endParaRPr lang="en-GB" dirty="0"/>
          </a:p>
        </p:txBody>
      </p:sp>
      <p:sp>
        <p:nvSpPr>
          <p:cNvPr id="4" name="Slide Number Placeholder 3"/>
          <p:cNvSpPr>
            <a:spLocks noGrp="1"/>
          </p:cNvSpPr>
          <p:nvPr>
            <p:ph type="sldNum" sz="quarter" idx="5"/>
          </p:nvPr>
        </p:nvSpPr>
        <p:spPr/>
        <p:txBody>
          <a:bodyPr/>
          <a:lstStyle/>
          <a:p>
            <a:fld id="{4BB19520-C4BB-4694-8505-4A7FA2499D75}" type="slidenum">
              <a:rPr lang="en-GB" smtClean="0"/>
              <a:t>10</a:t>
            </a:fld>
            <a:endParaRPr lang="en-GB"/>
          </a:p>
        </p:txBody>
      </p:sp>
    </p:spTree>
    <p:extLst>
      <p:ext uri="{BB962C8B-B14F-4D97-AF65-F5344CB8AC3E}">
        <p14:creationId xmlns:p14="http://schemas.microsoft.com/office/powerpoint/2010/main" val="83147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and discuss these questions around meaning and lenses. </a:t>
            </a:r>
          </a:p>
          <a:p>
            <a:r>
              <a:rPr lang="en-US" dirty="0"/>
              <a:t>How can these questions be raised in the classroom?</a:t>
            </a:r>
            <a:endParaRPr lang="en-GB" dirty="0"/>
          </a:p>
        </p:txBody>
      </p:sp>
      <p:sp>
        <p:nvSpPr>
          <p:cNvPr id="4" name="Slide Number Placeholder 3"/>
          <p:cNvSpPr>
            <a:spLocks noGrp="1"/>
          </p:cNvSpPr>
          <p:nvPr>
            <p:ph type="sldNum" sz="quarter" idx="5"/>
          </p:nvPr>
        </p:nvSpPr>
        <p:spPr/>
        <p:txBody>
          <a:bodyPr/>
          <a:lstStyle/>
          <a:p>
            <a:fld id="{4BB19520-C4BB-4694-8505-4A7FA2499D75}" type="slidenum">
              <a:rPr lang="en-GB" smtClean="0"/>
              <a:t>11</a:t>
            </a:fld>
            <a:endParaRPr lang="en-GB"/>
          </a:p>
        </p:txBody>
      </p:sp>
    </p:spTree>
    <p:extLst>
      <p:ext uri="{BB962C8B-B14F-4D97-AF65-F5344CB8AC3E}">
        <p14:creationId xmlns:p14="http://schemas.microsoft.com/office/powerpoint/2010/main" val="367299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E288B96-390E-497A-A8FB-45D188A2A9E1}"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170545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88B96-390E-497A-A8FB-45D188A2A9E1}"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82849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88B96-390E-497A-A8FB-45D188A2A9E1}"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9215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88B96-390E-497A-A8FB-45D188A2A9E1}"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152151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288B96-390E-497A-A8FB-45D188A2A9E1}"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404534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E288B96-390E-497A-A8FB-45D188A2A9E1}"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277116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E288B96-390E-497A-A8FB-45D188A2A9E1}" type="datetimeFigureOut">
              <a:rPr lang="en-GB" smtClean="0"/>
              <a:t>23/01/2020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146667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E288B96-390E-497A-A8FB-45D188A2A9E1}" type="datetimeFigureOut">
              <a:rPr lang="en-GB" smtClean="0"/>
              <a:t>23/01/2020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24465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88B96-390E-497A-A8FB-45D188A2A9E1}" type="datetimeFigureOut">
              <a:rPr lang="en-GB" smtClean="0"/>
              <a:t>23/01/2020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215838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288B96-390E-497A-A8FB-45D188A2A9E1}"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4086816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288B96-390E-497A-A8FB-45D188A2A9E1}"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37538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88B96-390E-497A-A8FB-45D188A2A9E1}" type="datetimeFigureOut">
              <a:rPr lang="en-GB" smtClean="0"/>
              <a:t>23/01/2020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DDFE7-4101-4EB9-ABC2-B6CD5C08EE27}" type="slidenum">
              <a:rPr lang="en-GB" smtClean="0"/>
              <a:t>‹#›</a:t>
            </a:fld>
            <a:endParaRPr lang="en-GB"/>
          </a:p>
        </p:txBody>
      </p:sp>
    </p:spTree>
    <p:extLst>
      <p:ext uri="{BB962C8B-B14F-4D97-AF65-F5344CB8AC3E}">
        <p14:creationId xmlns:p14="http://schemas.microsoft.com/office/powerpoint/2010/main" val="3942431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xico.com/en/definition/echo_chamb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justimagine.co.uk/course/take-one-book-book-based-plann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ivinity.cam.ac.uk/news/50-religious-treasures-of-cambridg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thevcs.org/" TargetMode="External"/><Relationship Id="rId4" Type="http://schemas.openxmlformats.org/officeDocument/2006/relationships/hyperlink" Target="https://www.bl.uk/sacred-tex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1856" y="852653"/>
            <a:ext cx="9144000" cy="2387600"/>
          </a:xfrm>
        </p:spPr>
        <p:txBody>
          <a:bodyPr>
            <a:normAutofit/>
          </a:bodyPr>
          <a:lstStyle/>
          <a:p>
            <a:r>
              <a:rPr lang="en-GB" sz="8000" b="1" dirty="0">
                <a:latin typeface="Cambria" panose="02040503050406030204" pitchFamily="18" charset="0"/>
              </a:rPr>
              <a:t>Theologies </a:t>
            </a:r>
            <a:br>
              <a:rPr lang="en-GB" sz="8000" b="1" dirty="0">
                <a:latin typeface="Cambria" panose="02040503050406030204" pitchFamily="18" charset="0"/>
              </a:rPr>
            </a:br>
            <a:r>
              <a:rPr lang="en-GB" sz="8000" b="1" dirty="0">
                <a:latin typeface="Cambria" panose="02040503050406030204" pitchFamily="18" charset="0"/>
              </a:rPr>
              <a:t>of Reading</a:t>
            </a:r>
          </a:p>
        </p:txBody>
      </p:sp>
      <p:sp>
        <p:nvSpPr>
          <p:cNvPr id="3" name="Subtitle 2"/>
          <p:cNvSpPr>
            <a:spLocks noGrp="1"/>
          </p:cNvSpPr>
          <p:nvPr>
            <p:ph type="subTitle" idx="1"/>
          </p:nvPr>
        </p:nvSpPr>
        <p:spPr>
          <a:xfrm>
            <a:off x="1461856" y="3171122"/>
            <a:ext cx="9144000" cy="2834225"/>
          </a:xfrm>
        </p:spPr>
        <p:txBody>
          <a:bodyPr>
            <a:normAutofit lnSpcReduction="10000"/>
          </a:bodyPr>
          <a:lstStyle/>
          <a:p>
            <a:r>
              <a:rPr lang="en-GB" sz="4400" b="1" dirty="0">
                <a:solidFill>
                  <a:srgbClr val="C00000"/>
                </a:solidFill>
                <a:latin typeface="Cambria" panose="02040503050406030204" pitchFamily="18" charset="0"/>
              </a:rPr>
              <a:t>Approaches to Sacred Texts </a:t>
            </a:r>
          </a:p>
          <a:p>
            <a:r>
              <a:rPr lang="en-GB" sz="4400" b="1" dirty="0">
                <a:solidFill>
                  <a:srgbClr val="C00000"/>
                </a:solidFill>
                <a:latin typeface="Cambria" panose="02040503050406030204" pitchFamily="18" charset="0"/>
              </a:rPr>
              <a:t>in the RE Classroom</a:t>
            </a:r>
          </a:p>
          <a:p>
            <a:endParaRPr lang="en-GB" sz="4400" b="1" dirty="0">
              <a:solidFill>
                <a:srgbClr val="C00000"/>
              </a:solidFill>
              <a:latin typeface="Cambria" panose="02040503050406030204" pitchFamily="18" charset="0"/>
            </a:endParaRPr>
          </a:p>
          <a:p>
            <a:r>
              <a:rPr lang="en-GB" sz="5400" b="1" dirty="0">
                <a:solidFill>
                  <a:srgbClr val="C00000"/>
                </a:solidFill>
                <a:latin typeface="Cambria" panose="02040503050406030204" pitchFamily="18" charset="0"/>
              </a:rPr>
              <a:t>Jennifer Jenkins</a:t>
            </a:r>
          </a:p>
        </p:txBody>
      </p:sp>
    </p:spTree>
    <p:extLst>
      <p:ext uri="{BB962C8B-B14F-4D97-AF65-F5344CB8AC3E}">
        <p14:creationId xmlns:p14="http://schemas.microsoft.com/office/powerpoint/2010/main" val="2231020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06" y="211663"/>
            <a:ext cx="10515600" cy="971359"/>
          </a:xfrm>
        </p:spPr>
        <p:txBody>
          <a:bodyPr/>
          <a:lstStyle/>
          <a:p>
            <a:r>
              <a:rPr lang="en-GB" b="1" dirty="0">
                <a:latin typeface="Cambria" panose="02040503050406030204" pitchFamily="18" charset="0"/>
              </a:rPr>
              <a:t>What is Hermeneutics? </a:t>
            </a:r>
          </a:p>
        </p:txBody>
      </p:sp>
      <p:sp>
        <p:nvSpPr>
          <p:cNvPr id="3" name="Content Placeholder 2"/>
          <p:cNvSpPr>
            <a:spLocks noGrp="1"/>
          </p:cNvSpPr>
          <p:nvPr>
            <p:ph idx="1"/>
          </p:nvPr>
        </p:nvSpPr>
        <p:spPr>
          <a:xfrm>
            <a:off x="319944" y="1041010"/>
            <a:ext cx="7853385" cy="5539992"/>
          </a:xfrm>
        </p:spPr>
        <p:txBody>
          <a:bodyPr>
            <a:normAutofit fontScale="92500" lnSpcReduction="20000"/>
          </a:bodyPr>
          <a:lstStyle/>
          <a:p>
            <a:r>
              <a:rPr lang="en-GB" dirty="0">
                <a:latin typeface="Cambria" panose="02040503050406030204" pitchFamily="18" charset="0"/>
              </a:rPr>
              <a:t>Do we create our own meaning and project it into the world?</a:t>
            </a:r>
          </a:p>
          <a:p>
            <a:r>
              <a:rPr lang="en-GB" dirty="0">
                <a:latin typeface="Cambria" panose="02040503050406030204" pitchFamily="18" charset="0"/>
              </a:rPr>
              <a:t>Does the way we read religious texts reflect our assumptions about religious books, such as whether we believe them to be sacred or not?</a:t>
            </a:r>
          </a:p>
          <a:p>
            <a:r>
              <a:rPr lang="en-GB" dirty="0">
                <a:latin typeface="Cambria" panose="02040503050406030204" pitchFamily="18" charset="0"/>
              </a:rPr>
              <a:t>Hermeneutics is the study of interpretation of texts, particularly biblical and philosophical texts. It is an investigation into how humans make sense of the world and how humans communicate their ideas to others.</a:t>
            </a:r>
          </a:p>
          <a:p>
            <a:r>
              <a:rPr lang="en-GB" dirty="0">
                <a:latin typeface="Cambria" panose="02040503050406030204" pitchFamily="18" charset="0"/>
              </a:rPr>
              <a:t>The word ‘hermeneutics’ comes from the Greek </a:t>
            </a:r>
            <a:r>
              <a:rPr lang="en-GB" i="1" dirty="0">
                <a:latin typeface="Cambria" panose="02040503050406030204" pitchFamily="18" charset="0"/>
              </a:rPr>
              <a:t>‘</a:t>
            </a:r>
            <a:r>
              <a:rPr lang="en-GB" i="1" dirty="0" err="1">
                <a:latin typeface="Cambria" panose="02040503050406030204" pitchFamily="18" charset="0"/>
              </a:rPr>
              <a:t>hermeneuo</a:t>
            </a:r>
            <a:r>
              <a:rPr lang="en-GB" i="1" dirty="0">
                <a:latin typeface="Cambria" panose="02040503050406030204" pitchFamily="18" charset="0"/>
              </a:rPr>
              <a:t>’</a:t>
            </a:r>
            <a:r>
              <a:rPr lang="en-GB" dirty="0">
                <a:latin typeface="Cambria" panose="02040503050406030204" pitchFamily="18" charset="0"/>
              </a:rPr>
              <a:t>, which means ‘to interpret’. </a:t>
            </a:r>
          </a:p>
          <a:p>
            <a:r>
              <a:rPr lang="en-GB" dirty="0">
                <a:latin typeface="Cambria" panose="02040503050406030204" pitchFamily="18" charset="0"/>
              </a:rPr>
              <a:t> Hermeneutical study considers the ‘lenses’ we bring to our reading, which shape the way we read and the understanding and meaning we glean from each reading encounter.</a:t>
            </a:r>
          </a:p>
          <a:p>
            <a:r>
              <a:rPr lang="en-GB" b="1" dirty="0">
                <a:latin typeface="Cambria" panose="02040503050406030204" pitchFamily="18" charset="0"/>
              </a:rPr>
              <a:t>SCHLEIERMACHER’S PRINCIPLES </a:t>
            </a:r>
          </a:p>
        </p:txBody>
      </p:sp>
      <p:sp>
        <p:nvSpPr>
          <p:cNvPr id="7" name="TextBox 6">
            <a:extLst>
              <a:ext uri="{FF2B5EF4-FFF2-40B4-BE49-F238E27FC236}">
                <a16:creationId xmlns:a16="http://schemas.microsoft.com/office/drawing/2014/main" id="{0646628F-022B-4CA4-9232-F0895021F9E8}"/>
              </a:ext>
            </a:extLst>
          </p:cNvPr>
          <p:cNvSpPr txBox="1"/>
          <p:nvPr/>
        </p:nvSpPr>
        <p:spPr>
          <a:xfrm>
            <a:off x="8384190" y="1687355"/>
            <a:ext cx="3487866" cy="4893647"/>
          </a:xfrm>
          <a:prstGeom prst="rect">
            <a:avLst/>
          </a:prstGeom>
          <a:noFill/>
          <a:ln w="28575">
            <a:solidFill>
              <a:srgbClr val="C00000"/>
            </a:solidFill>
            <a:prstDash val="sysDash"/>
          </a:ln>
        </p:spPr>
        <p:txBody>
          <a:bodyPr wrap="square" rtlCol="0">
            <a:spAutoFit/>
          </a:bodyPr>
          <a:lstStyle/>
          <a:p>
            <a:r>
              <a:rPr lang="en-GB" sz="2400" b="1" dirty="0">
                <a:solidFill>
                  <a:srgbClr val="C00000"/>
                </a:solidFill>
                <a:latin typeface="Cambria" panose="02040503050406030204" pitchFamily="18" charset="0"/>
              </a:rPr>
              <a:t>Friedrich Schleiermacher (</a:t>
            </a:r>
            <a:r>
              <a:rPr lang="en-GB" sz="2400" b="1" dirty="0">
                <a:solidFill>
                  <a:srgbClr val="C00000"/>
                </a:solidFill>
              </a:rPr>
              <a:t>1768–1834)</a:t>
            </a:r>
            <a:r>
              <a:rPr lang="en-GB" sz="2400" b="1" dirty="0">
                <a:solidFill>
                  <a:srgbClr val="C00000"/>
                </a:solidFill>
                <a:latin typeface="Cambria" panose="02040503050406030204" pitchFamily="18" charset="0"/>
              </a:rPr>
              <a:t>) is seen as the father of hermeneutics. He proposes there is no difference in interpreting sacred texts and secular texts because the meaning of both texts is affected by its history and the interpretation of the reader. </a:t>
            </a:r>
          </a:p>
        </p:txBody>
      </p:sp>
    </p:spTree>
    <p:extLst>
      <p:ext uri="{BB962C8B-B14F-4D97-AF65-F5344CB8AC3E}">
        <p14:creationId xmlns:p14="http://schemas.microsoft.com/office/powerpoint/2010/main" val="83997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30" y="-132440"/>
            <a:ext cx="10515600" cy="1325563"/>
          </a:xfrm>
        </p:spPr>
        <p:txBody>
          <a:bodyPr/>
          <a:lstStyle/>
          <a:p>
            <a:r>
              <a:rPr lang="en-GB" b="1" dirty="0">
                <a:latin typeface="Cambria" panose="02040503050406030204" pitchFamily="18" charset="0"/>
              </a:rPr>
              <a:t>Schleiermacher and Hermeneutics </a:t>
            </a:r>
          </a:p>
        </p:txBody>
      </p:sp>
      <p:sp>
        <p:nvSpPr>
          <p:cNvPr id="3" name="Content Placeholder 2"/>
          <p:cNvSpPr>
            <a:spLocks noGrp="1"/>
          </p:cNvSpPr>
          <p:nvPr>
            <p:ph idx="1"/>
          </p:nvPr>
        </p:nvSpPr>
        <p:spPr>
          <a:xfrm>
            <a:off x="180143" y="822828"/>
            <a:ext cx="11831714" cy="2586577"/>
          </a:xfrm>
        </p:spPr>
        <p:txBody>
          <a:bodyPr>
            <a:normAutofit/>
          </a:bodyPr>
          <a:lstStyle/>
          <a:p>
            <a:r>
              <a:rPr lang="en-GB" sz="2000" dirty="0">
                <a:latin typeface="Cambria" panose="02040503050406030204" pitchFamily="18" charset="0"/>
              </a:rPr>
              <a:t>Schleiermacher talks about ‘lenses’. Lenses can be formed by life experiences, a belief system, prior experience of sacred texts, knowledge of classical allusions, cultural experiences, etc.</a:t>
            </a:r>
          </a:p>
          <a:p>
            <a:r>
              <a:rPr lang="en-GB" sz="2000" dirty="0">
                <a:latin typeface="Cambria" panose="02040503050406030204" pitchFamily="18" charset="0"/>
              </a:rPr>
              <a:t>The act of reading brings another lens into play; the reader’s attempt to understand the meaning as meant by the </a:t>
            </a:r>
            <a:r>
              <a:rPr lang="en-GB" sz="2000" i="1" dirty="0">
                <a:latin typeface="Cambria" panose="02040503050406030204" pitchFamily="18" charset="0"/>
              </a:rPr>
              <a:t>author</a:t>
            </a:r>
            <a:r>
              <a:rPr lang="en-GB" sz="2000" dirty="0">
                <a:latin typeface="Cambria" panose="02040503050406030204" pitchFamily="18" charset="0"/>
              </a:rPr>
              <a:t> of the text. The reader reads through her own lenses, but is also engaged in trying to work out the author’s lenses, or experiences, beliefs and culture. </a:t>
            </a:r>
          </a:p>
          <a:p>
            <a:r>
              <a:rPr lang="en-GB" sz="2000" dirty="0">
                <a:latin typeface="Cambria" panose="02040503050406030204" pitchFamily="18" charset="0"/>
              </a:rPr>
              <a:t>Empathy and intuition are our tools as we approach the concept of an author behind a text.</a:t>
            </a:r>
          </a:p>
          <a:p>
            <a:pPr marL="0" indent="0">
              <a:buNone/>
            </a:pPr>
            <a:r>
              <a:rPr lang="en-GB" sz="2000" b="1" dirty="0">
                <a:solidFill>
                  <a:srgbClr val="C00000"/>
                </a:solidFill>
                <a:latin typeface="Cambria" panose="02040503050406030204" pitchFamily="18" charset="0"/>
              </a:rPr>
              <a:t>Some discussion questions:</a:t>
            </a:r>
          </a:p>
        </p:txBody>
      </p:sp>
      <p:sp>
        <p:nvSpPr>
          <p:cNvPr id="4" name="Oval Callout 3"/>
          <p:cNvSpPr/>
          <p:nvPr/>
        </p:nvSpPr>
        <p:spPr>
          <a:xfrm>
            <a:off x="273263" y="3409405"/>
            <a:ext cx="3531093" cy="1580225"/>
          </a:xfrm>
          <a:prstGeom prst="wedgeEllipseCallout">
            <a:avLst>
              <a:gd name="adj1" fmla="val -45975"/>
              <a:gd name="adj2" fmla="val 64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pPr algn="ctr"/>
            <a:r>
              <a:rPr lang="en-GB" dirty="0">
                <a:latin typeface="Cambria" panose="02040503050406030204" pitchFamily="18" charset="0"/>
              </a:rPr>
              <a:t>‘Canon’- why are some texts considered more worthwhile than others?</a:t>
            </a:r>
          </a:p>
          <a:p>
            <a:pPr algn="ctr"/>
            <a:endParaRPr lang="en-GB" dirty="0"/>
          </a:p>
        </p:txBody>
      </p:sp>
      <p:sp>
        <p:nvSpPr>
          <p:cNvPr id="5" name="Oval Callout 4"/>
          <p:cNvSpPr/>
          <p:nvPr/>
        </p:nvSpPr>
        <p:spPr>
          <a:xfrm>
            <a:off x="7385113" y="2861777"/>
            <a:ext cx="4626744" cy="2351157"/>
          </a:xfrm>
          <a:prstGeom prst="wedgeEllipseCallout">
            <a:avLst>
              <a:gd name="adj1" fmla="val 46694"/>
              <a:gd name="adj2" fmla="val -6396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mbria" panose="02040503050406030204" pitchFamily="18" charset="0"/>
            </a:endParaRPr>
          </a:p>
          <a:p>
            <a:pPr algn="ctr"/>
            <a:r>
              <a:rPr lang="en-GB" dirty="0">
                <a:latin typeface="Cambria" panose="02040503050406030204" pitchFamily="18" charset="0"/>
              </a:rPr>
              <a:t>Can anyone say with authority what ancient sacred texts truly mean? Are all interpretations valid? How are interpretations affected by the time period we live in and the lenses that gives us?</a:t>
            </a:r>
            <a:endParaRPr lang="en-GB" sz="2000" dirty="0">
              <a:latin typeface="Cambria" panose="02040503050406030204" pitchFamily="18" charset="0"/>
            </a:endParaRPr>
          </a:p>
          <a:p>
            <a:pPr algn="ctr"/>
            <a:endParaRPr lang="en-GB" dirty="0"/>
          </a:p>
        </p:txBody>
      </p:sp>
      <p:sp>
        <p:nvSpPr>
          <p:cNvPr id="6" name="Oval Callout 5"/>
          <p:cNvSpPr/>
          <p:nvPr/>
        </p:nvSpPr>
        <p:spPr>
          <a:xfrm>
            <a:off x="3893875" y="2996652"/>
            <a:ext cx="3352499" cy="2401120"/>
          </a:xfrm>
          <a:prstGeom prst="wedgeEllipseCallout">
            <a:avLst>
              <a:gd name="adj1" fmla="val 9133"/>
              <a:gd name="adj2" fmla="val 81024"/>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mbria" panose="02040503050406030204" pitchFamily="18" charset="0"/>
            </a:endParaRPr>
          </a:p>
          <a:p>
            <a:pPr algn="ctr"/>
            <a:r>
              <a:rPr lang="en-GB" dirty="0">
                <a:latin typeface="Cambria" panose="02040503050406030204" pitchFamily="18" charset="0"/>
              </a:rPr>
              <a:t>What is at stake when we read a sacred text? Truth? Theology? Beauty? Meaning? This may be different for all who read the same text. </a:t>
            </a:r>
          </a:p>
          <a:p>
            <a:pPr algn="ctr"/>
            <a:endParaRPr lang="en-GB" dirty="0"/>
          </a:p>
        </p:txBody>
      </p:sp>
      <p:sp>
        <p:nvSpPr>
          <p:cNvPr id="7" name="Oval Callout 6"/>
          <p:cNvSpPr/>
          <p:nvPr/>
        </p:nvSpPr>
        <p:spPr>
          <a:xfrm>
            <a:off x="1248698" y="4985019"/>
            <a:ext cx="3531093" cy="1580225"/>
          </a:xfrm>
          <a:prstGeom prst="wedgeEllipseCallout">
            <a:avLst>
              <a:gd name="adj1" fmla="val 58443"/>
              <a:gd name="adj2" fmla="val 4919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pPr algn="ctr"/>
            <a:r>
              <a:rPr lang="en-GB" dirty="0">
                <a:latin typeface="Cambria" panose="02040503050406030204" pitchFamily="18" charset="0"/>
              </a:rPr>
              <a:t>Is there one transcendent meaning behind a text or a plurality of possible meanings?</a:t>
            </a:r>
          </a:p>
          <a:p>
            <a:pPr algn="ctr"/>
            <a:endParaRPr lang="en-GB" dirty="0"/>
          </a:p>
        </p:txBody>
      </p:sp>
      <p:sp>
        <p:nvSpPr>
          <p:cNvPr id="8" name="Oval Callout 7"/>
          <p:cNvSpPr/>
          <p:nvPr/>
        </p:nvSpPr>
        <p:spPr>
          <a:xfrm>
            <a:off x="6142560" y="5397772"/>
            <a:ext cx="5325124" cy="1167472"/>
          </a:xfrm>
          <a:prstGeom prst="wedgeEllipseCallout">
            <a:avLst>
              <a:gd name="adj1" fmla="val -45975"/>
              <a:gd name="adj2" fmla="val 6474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pPr algn="ctr"/>
            <a:r>
              <a:rPr lang="en-GB" dirty="0">
                <a:latin typeface="Cambria" panose="02040503050406030204" pitchFamily="18" charset="0"/>
              </a:rPr>
              <a:t>Is authorial intent accessible? Are reader interpretations equally as valid as authorial intent?</a:t>
            </a:r>
          </a:p>
          <a:p>
            <a:pPr algn="ctr"/>
            <a:endParaRPr lang="en-GB" dirty="0"/>
          </a:p>
        </p:txBody>
      </p:sp>
    </p:spTree>
    <p:extLst>
      <p:ext uri="{BB962C8B-B14F-4D97-AF65-F5344CB8AC3E}">
        <p14:creationId xmlns:p14="http://schemas.microsoft.com/office/powerpoint/2010/main" val="50462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473"/>
            <a:ext cx="6728234" cy="961688"/>
          </a:xfrm>
        </p:spPr>
        <p:txBody>
          <a:bodyPr/>
          <a:lstStyle/>
          <a:p>
            <a:r>
              <a:rPr lang="en-GB" b="1" dirty="0">
                <a:latin typeface="Cambria" panose="02040503050406030204" pitchFamily="18" charset="0"/>
              </a:rPr>
              <a:t>Lenses as Disciplines</a:t>
            </a:r>
          </a:p>
        </p:txBody>
      </p:sp>
      <p:sp>
        <p:nvSpPr>
          <p:cNvPr id="3" name="Content Placeholder 2"/>
          <p:cNvSpPr>
            <a:spLocks noGrp="1"/>
          </p:cNvSpPr>
          <p:nvPr>
            <p:ph idx="1"/>
          </p:nvPr>
        </p:nvSpPr>
        <p:spPr>
          <a:xfrm>
            <a:off x="135989" y="926552"/>
            <a:ext cx="5631765" cy="5562663"/>
          </a:xfrm>
        </p:spPr>
        <p:txBody>
          <a:bodyPr>
            <a:normAutofit fontScale="92500" lnSpcReduction="20000"/>
          </a:bodyPr>
          <a:lstStyle/>
          <a:p>
            <a:r>
              <a:rPr lang="en-GB" dirty="0">
                <a:latin typeface="Cambria" panose="02040503050406030204" pitchFamily="18" charset="0"/>
              </a:rPr>
              <a:t>We can looking at sacred texts through lenses more formal than individual experience and beliefs; the disciplines</a:t>
            </a:r>
          </a:p>
          <a:p>
            <a:r>
              <a:rPr lang="en-GB" dirty="0">
                <a:latin typeface="Cambria" panose="02040503050406030204" pitchFamily="18" charset="0"/>
              </a:rPr>
              <a:t>A discipline is a way of understanding the world, from History to Physics. To look through a disciplinary lens is to learn a particular way of seeing, as well as increasing understanding of the world, to think like a historian or physicist. </a:t>
            </a:r>
          </a:p>
          <a:p>
            <a:r>
              <a:rPr lang="en-GB" dirty="0">
                <a:latin typeface="Cambria" panose="02040503050406030204" pitchFamily="18" charset="0"/>
              </a:rPr>
              <a:t>Disciplines relevant to reading sacred texts (as well as religion and worldviews generally) are Theology, Philosophy and the social sciences, such as History and Psychology</a:t>
            </a:r>
          </a:p>
          <a:p>
            <a:r>
              <a:rPr lang="en-GB" b="1" dirty="0">
                <a:latin typeface="Cambria" panose="02040503050406030204" pitchFamily="18" charset="0"/>
              </a:rPr>
              <a:t>Wright, Georgiou, 2018 </a:t>
            </a:r>
          </a:p>
        </p:txBody>
      </p:sp>
      <p:sp>
        <p:nvSpPr>
          <p:cNvPr id="4" name="Rounded Rectangle 3"/>
          <p:cNvSpPr/>
          <p:nvPr/>
        </p:nvSpPr>
        <p:spPr>
          <a:xfrm>
            <a:off x="5767754" y="233672"/>
            <a:ext cx="6176889" cy="1566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ambria" panose="02040503050406030204" pitchFamily="18" charset="0"/>
              </a:rPr>
              <a:t>THEOLOGY: how does this religion/ worldview see the world, the universe, humans, the earth and human destiny?</a:t>
            </a:r>
          </a:p>
        </p:txBody>
      </p:sp>
      <p:sp>
        <p:nvSpPr>
          <p:cNvPr id="5" name="Rounded Rectangle 4"/>
          <p:cNvSpPr/>
          <p:nvPr/>
        </p:nvSpPr>
        <p:spPr>
          <a:xfrm>
            <a:off x="5767754" y="1906738"/>
            <a:ext cx="6288257" cy="2041645"/>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ambria" panose="02040503050406030204" pitchFamily="18" charset="0"/>
              </a:rPr>
              <a:t>PHILOSOPHY: how can we know what information is true, or reliable? </a:t>
            </a:r>
          </a:p>
          <a:p>
            <a:pPr algn="ctr"/>
            <a:r>
              <a:rPr lang="en-GB" sz="2400" b="1" dirty="0">
                <a:latin typeface="Cambria" panose="02040503050406030204" pitchFamily="18" charset="0"/>
              </a:rPr>
              <a:t>ETHICS (a branch of Philosophy): how can we know what is right and wrong, fair and just?</a:t>
            </a:r>
          </a:p>
        </p:txBody>
      </p:sp>
      <p:sp>
        <p:nvSpPr>
          <p:cNvPr id="6" name="Rounded Rectangle 5"/>
          <p:cNvSpPr/>
          <p:nvPr/>
        </p:nvSpPr>
        <p:spPr>
          <a:xfrm>
            <a:off x="5767754" y="4054454"/>
            <a:ext cx="6288257" cy="267594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ambria" panose="02040503050406030204" pitchFamily="18" charset="0"/>
              </a:rPr>
              <a:t>HISTORY: what do we need to know about the past to understand religion and worldviews today?</a:t>
            </a:r>
          </a:p>
          <a:p>
            <a:pPr algn="ctr"/>
            <a:r>
              <a:rPr lang="en-GB" sz="2400" b="1" dirty="0">
                <a:latin typeface="Cambria" panose="02040503050406030204" pitchFamily="18" charset="0"/>
              </a:rPr>
              <a:t>PSYCHOLOGY: what can we learn about human belief and behaviour that helps us understand human action in the world? </a:t>
            </a:r>
          </a:p>
        </p:txBody>
      </p:sp>
    </p:spTree>
    <p:extLst>
      <p:ext uri="{BB962C8B-B14F-4D97-AF65-F5344CB8AC3E}">
        <p14:creationId xmlns:p14="http://schemas.microsoft.com/office/powerpoint/2010/main" val="560140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60" y="329765"/>
            <a:ext cx="10515600" cy="1027577"/>
          </a:xfrm>
        </p:spPr>
        <p:txBody>
          <a:bodyPr/>
          <a:lstStyle/>
          <a:p>
            <a:r>
              <a:rPr lang="en-GB" dirty="0">
                <a:latin typeface="Cambria" panose="02040503050406030204" pitchFamily="18" charset="0"/>
              </a:rPr>
              <a:t>Echo Chambers</a:t>
            </a:r>
          </a:p>
        </p:txBody>
      </p:sp>
      <p:sp>
        <p:nvSpPr>
          <p:cNvPr id="3" name="Content Placeholder 2"/>
          <p:cNvSpPr>
            <a:spLocks noGrp="1"/>
          </p:cNvSpPr>
          <p:nvPr>
            <p:ph idx="1"/>
          </p:nvPr>
        </p:nvSpPr>
        <p:spPr>
          <a:xfrm>
            <a:off x="494360" y="1530657"/>
            <a:ext cx="10859440" cy="4813872"/>
          </a:xfrm>
        </p:spPr>
        <p:txBody>
          <a:bodyPr>
            <a:normAutofit lnSpcReduction="10000"/>
          </a:bodyPr>
          <a:lstStyle/>
          <a:p>
            <a:pPr marL="0" indent="0">
              <a:buNone/>
            </a:pPr>
            <a:r>
              <a:rPr lang="en-GB" b="1" i="1" dirty="0">
                <a:solidFill>
                  <a:srgbClr val="C00000"/>
                </a:solidFill>
                <a:latin typeface="Cambria" panose="02040503050406030204" pitchFamily="18" charset="0"/>
              </a:rPr>
              <a:t>“An environment in which a person encounters only beliefs or opinions that coincide with their own, so that their existing views are reinforced and alternative ideas are not considered.”</a:t>
            </a:r>
          </a:p>
          <a:p>
            <a:pPr marL="0" indent="0">
              <a:buNone/>
            </a:pPr>
            <a:r>
              <a:rPr lang="en-GB" sz="2000" b="1" i="1" dirty="0">
                <a:solidFill>
                  <a:srgbClr val="C00000"/>
                </a:solidFill>
                <a:latin typeface="Cambria" panose="02040503050406030204" pitchFamily="18" charset="0"/>
                <a:ea typeface="Cambria" panose="02040503050406030204" pitchFamily="18" charset="0"/>
              </a:rPr>
              <a:t>(</a:t>
            </a:r>
            <a:r>
              <a:rPr lang="en-GB" sz="2000" b="1" i="1" u="sng" dirty="0">
                <a:solidFill>
                  <a:srgbClr val="C00000"/>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https://www.lexico.com/en/definition/echo_chamber</a:t>
            </a:r>
            <a:r>
              <a:rPr lang="en-GB" sz="2000" b="1" i="1" u="sng" dirty="0">
                <a:solidFill>
                  <a:srgbClr val="C00000"/>
                </a:solidFill>
                <a:latin typeface="Cambria" panose="02040503050406030204" pitchFamily="18" charset="0"/>
                <a:ea typeface="Cambria" panose="02040503050406030204" pitchFamily="18" charset="0"/>
              </a:rPr>
              <a:t>)</a:t>
            </a:r>
            <a:endParaRPr lang="en-GB" sz="2000" b="1" i="1" dirty="0">
              <a:solidFill>
                <a:srgbClr val="C00000"/>
              </a:solidFill>
              <a:latin typeface="Cambria" panose="02040503050406030204" pitchFamily="18" charset="0"/>
              <a:ea typeface="Cambria" panose="02040503050406030204" pitchFamily="18" charset="0"/>
            </a:endParaRPr>
          </a:p>
          <a:p>
            <a:endParaRPr lang="en-GB" i="1" dirty="0">
              <a:solidFill>
                <a:schemeClr val="accent5">
                  <a:lumMod val="75000"/>
                </a:schemeClr>
              </a:solidFill>
              <a:highlight>
                <a:srgbClr val="FFFF00"/>
              </a:highlight>
              <a:latin typeface="Cambria" panose="02040503050406030204" pitchFamily="18" charset="0"/>
            </a:endParaRPr>
          </a:p>
          <a:p>
            <a:r>
              <a:rPr lang="en-GB" dirty="0">
                <a:latin typeface="Cambria" panose="02040503050406030204" pitchFamily="18" charset="0"/>
              </a:rPr>
              <a:t>Can you suggest examples of ‘echo chambers’ in today’s media? </a:t>
            </a:r>
          </a:p>
          <a:p>
            <a:r>
              <a:rPr lang="en-GB" dirty="0">
                <a:latin typeface="Cambria" panose="02040503050406030204" pitchFamily="18" charset="0"/>
              </a:rPr>
              <a:t>Is it possible that sacred texts are read and understood in ‘echo chambers’? Would this change the meaning of the text?</a:t>
            </a:r>
          </a:p>
          <a:p>
            <a:r>
              <a:rPr lang="en-GB" dirty="0">
                <a:latin typeface="Cambria" panose="02040503050406030204" pitchFamily="18" charset="0"/>
              </a:rPr>
              <a:t>Could finding out about interpretations of a sacred text from another tradition or even another religion bring new understanding to people of faith?</a:t>
            </a:r>
          </a:p>
          <a:p>
            <a:endParaRPr lang="en-GB" dirty="0">
              <a:latin typeface="Cambria" panose="02040503050406030204" pitchFamily="18" charset="0"/>
            </a:endParaRPr>
          </a:p>
        </p:txBody>
      </p:sp>
    </p:spTree>
    <p:extLst>
      <p:ext uri="{BB962C8B-B14F-4D97-AF65-F5344CB8AC3E}">
        <p14:creationId xmlns:p14="http://schemas.microsoft.com/office/powerpoint/2010/main" val="122068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63" y="216031"/>
            <a:ext cx="10515600" cy="1073023"/>
          </a:xfrm>
        </p:spPr>
        <p:txBody>
          <a:bodyPr/>
          <a:lstStyle/>
          <a:p>
            <a:r>
              <a:rPr lang="en-GB" b="1" dirty="0">
                <a:latin typeface="Cambria" panose="02040503050406030204" pitchFamily="18" charset="0"/>
              </a:rPr>
              <a:t>Grab Your Reading Glasses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09956" y="3044336"/>
            <a:ext cx="4151142" cy="1535922"/>
          </a:xfrm>
        </p:spPr>
      </p:pic>
      <p:sp>
        <p:nvSpPr>
          <p:cNvPr id="5" name="TextBox 4"/>
          <p:cNvSpPr txBox="1"/>
          <p:nvPr/>
        </p:nvSpPr>
        <p:spPr>
          <a:xfrm>
            <a:off x="331762" y="1378232"/>
            <a:ext cx="11428829" cy="4585871"/>
          </a:xfrm>
          <a:prstGeom prst="rect">
            <a:avLst/>
          </a:prstGeom>
          <a:noFill/>
        </p:spPr>
        <p:txBody>
          <a:bodyPr wrap="square" rtlCol="0">
            <a:spAutoFit/>
          </a:bodyPr>
          <a:lstStyle/>
          <a:p>
            <a:r>
              <a:rPr lang="en-GB" sz="3600" b="1" dirty="0">
                <a:solidFill>
                  <a:srgbClr val="C00000"/>
                </a:solidFill>
                <a:latin typeface="Cambria" panose="02040503050406030204" pitchFamily="18" charset="0"/>
              </a:rPr>
              <a:t>Questions for approaching a text with pupils’ ‘Reading Glasses’ on:</a:t>
            </a:r>
          </a:p>
          <a:p>
            <a:endParaRPr lang="en-GB" sz="2400" dirty="0">
              <a:latin typeface="Cambria" panose="02040503050406030204" pitchFamily="18" charset="0"/>
            </a:endParaRPr>
          </a:p>
          <a:p>
            <a:pPr marL="342900" indent="-342900">
              <a:buFont typeface="Courier New" panose="02070309020205020404" pitchFamily="49" charset="0"/>
              <a:buChar char="o"/>
            </a:pPr>
            <a:r>
              <a:rPr lang="en-GB" sz="2800" dirty="0">
                <a:latin typeface="Cambria" panose="02040503050406030204" pitchFamily="18" charset="0"/>
              </a:rPr>
              <a:t>What does it actually say?</a:t>
            </a:r>
          </a:p>
          <a:p>
            <a:pPr marL="342900" indent="-342900">
              <a:buFont typeface="Courier New" panose="02070309020205020404" pitchFamily="49" charset="0"/>
              <a:buChar char="o"/>
            </a:pPr>
            <a:r>
              <a:rPr lang="en-GB" sz="2800" dirty="0">
                <a:latin typeface="Cambria" panose="02040503050406030204" pitchFamily="18" charset="0"/>
              </a:rPr>
              <a:t>What do</a:t>
            </a:r>
            <a:r>
              <a:rPr lang="en-GB" sz="2800" i="1" dirty="0">
                <a:latin typeface="Cambria" panose="02040503050406030204" pitchFamily="18" charset="0"/>
              </a:rPr>
              <a:t> I </a:t>
            </a:r>
            <a:r>
              <a:rPr lang="en-GB" sz="2800" dirty="0">
                <a:latin typeface="Cambria" panose="02040503050406030204" pitchFamily="18" charset="0"/>
              </a:rPr>
              <a:t>think it means?</a:t>
            </a:r>
          </a:p>
          <a:p>
            <a:pPr marL="342900" indent="-342900">
              <a:buFont typeface="Courier New" panose="02070309020205020404" pitchFamily="49" charset="0"/>
              <a:buChar char="o"/>
            </a:pPr>
            <a:r>
              <a:rPr lang="en-GB" sz="2800" dirty="0">
                <a:latin typeface="Cambria" panose="02040503050406030204" pitchFamily="18" charset="0"/>
              </a:rPr>
              <a:t>What is clear about it?</a:t>
            </a:r>
          </a:p>
          <a:p>
            <a:pPr marL="342900" indent="-342900">
              <a:buFont typeface="Courier New" panose="02070309020205020404" pitchFamily="49" charset="0"/>
              <a:buChar char="o"/>
            </a:pPr>
            <a:r>
              <a:rPr lang="en-GB" sz="2800" dirty="0">
                <a:latin typeface="Cambria" panose="02040503050406030204" pitchFamily="18" charset="0"/>
              </a:rPr>
              <a:t>What is questionable?</a:t>
            </a:r>
          </a:p>
          <a:p>
            <a:pPr marL="342900" indent="-342900">
              <a:buFont typeface="Courier New" panose="02070309020205020404" pitchFamily="49" charset="0"/>
              <a:buChar char="o"/>
            </a:pPr>
            <a:r>
              <a:rPr lang="en-GB" sz="2800" dirty="0">
                <a:latin typeface="Cambria" panose="02040503050406030204" pitchFamily="18" charset="0"/>
              </a:rPr>
              <a:t>What does it remind me of?</a:t>
            </a:r>
          </a:p>
          <a:p>
            <a:pPr marL="342900" indent="-342900">
              <a:buFont typeface="Courier New" panose="02070309020205020404" pitchFamily="49" charset="0"/>
              <a:buChar char="o"/>
            </a:pPr>
            <a:r>
              <a:rPr lang="en-GB" sz="2800" dirty="0">
                <a:latin typeface="Cambria" panose="02040503050406030204" pitchFamily="18" charset="0"/>
              </a:rPr>
              <a:t>How would…read this?</a:t>
            </a:r>
          </a:p>
          <a:p>
            <a:pPr marL="342900" indent="-342900">
              <a:buFont typeface="Courier New" panose="02070309020205020404" pitchFamily="49" charset="0"/>
              <a:buChar char="o"/>
            </a:pPr>
            <a:r>
              <a:rPr lang="en-GB" sz="2800" dirty="0">
                <a:latin typeface="Cambria" panose="02040503050406030204" pitchFamily="18" charset="0"/>
              </a:rPr>
              <a:t>What lenses do I bring to the text that affect my reading?</a:t>
            </a:r>
          </a:p>
        </p:txBody>
      </p:sp>
    </p:spTree>
    <p:extLst>
      <p:ext uri="{BB962C8B-B14F-4D97-AF65-F5344CB8AC3E}">
        <p14:creationId xmlns:p14="http://schemas.microsoft.com/office/powerpoint/2010/main" val="16704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038" y="156633"/>
            <a:ext cx="8981049" cy="1325563"/>
          </a:xfrm>
        </p:spPr>
        <p:txBody>
          <a:bodyPr/>
          <a:lstStyle/>
          <a:p>
            <a:r>
              <a:rPr lang="en-GB" b="1" dirty="0">
                <a:latin typeface="Cambria" panose="02040503050406030204" pitchFamily="18" charset="0"/>
              </a:rPr>
              <a:t>Drama Techniques to aid Reading</a:t>
            </a:r>
          </a:p>
        </p:txBody>
      </p:sp>
      <p:sp>
        <p:nvSpPr>
          <p:cNvPr id="3" name="Content Placeholder 2"/>
          <p:cNvSpPr>
            <a:spLocks noGrp="1"/>
          </p:cNvSpPr>
          <p:nvPr>
            <p:ph idx="1"/>
          </p:nvPr>
        </p:nvSpPr>
        <p:spPr>
          <a:xfrm>
            <a:off x="388035" y="1709249"/>
            <a:ext cx="11133406" cy="4926868"/>
          </a:xfrm>
        </p:spPr>
        <p:txBody>
          <a:bodyPr>
            <a:normAutofit fontScale="85000" lnSpcReduction="20000"/>
          </a:bodyPr>
          <a:lstStyle/>
          <a:p>
            <a:pPr marL="0" indent="0">
              <a:buNone/>
            </a:pPr>
            <a:r>
              <a:rPr lang="en-GB" sz="4100" b="1" dirty="0">
                <a:solidFill>
                  <a:srgbClr val="C00000"/>
                </a:solidFill>
                <a:latin typeface="Cambria" panose="02040503050406030204" pitchFamily="18" charset="0"/>
                <a:ea typeface="Cambria" panose="02040503050406030204" pitchFamily="18" charset="0"/>
              </a:rPr>
              <a:t>These rehearsal room techniques used by RSC actors to ‘get inside’ the text:</a:t>
            </a:r>
          </a:p>
          <a:p>
            <a:r>
              <a:rPr lang="en-GB" dirty="0">
                <a:latin typeface="Cambria" panose="02040503050406030204" pitchFamily="18" charset="0"/>
                <a:ea typeface="Cambria" panose="02040503050406030204" pitchFamily="18" charset="0"/>
              </a:rPr>
              <a:t>Hot-seating (interview, use lines from the text in 1</a:t>
            </a:r>
            <a:r>
              <a:rPr lang="en-GB" baseline="30000" dirty="0">
                <a:latin typeface="Cambria" panose="02040503050406030204" pitchFamily="18" charset="0"/>
                <a:ea typeface="Cambria" panose="02040503050406030204" pitchFamily="18" charset="0"/>
              </a:rPr>
              <a:t>st</a:t>
            </a:r>
            <a:r>
              <a:rPr lang="en-GB" dirty="0">
                <a:latin typeface="Cambria" panose="02040503050406030204" pitchFamily="18" charset="0"/>
                <a:ea typeface="Cambria" panose="02040503050406030204" pitchFamily="18" charset="0"/>
              </a:rPr>
              <a:t> person)</a:t>
            </a:r>
          </a:p>
          <a:p>
            <a:r>
              <a:rPr lang="en-GB" dirty="0">
                <a:latin typeface="Cambria" panose="02040503050406030204" pitchFamily="18" charset="0"/>
                <a:ea typeface="Cambria" panose="02040503050406030204" pitchFamily="18" charset="0"/>
              </a:rPr>
              <a:t>Conscience alley (unpacking the subconscious, exploring bias)</a:t>
            </a:r>
          </a:p>
          <a:p>
            <a:r>
              <a:rPr lang="en-GB" dirty="0">
                <a:latin typeface="Cambria" panose="02040503050406030204" pitchFamily="18" charset="0"/>
                <a:ea typeface="Cambria" panose="02040503050406030204" pitchFamily="18" charset="0"/>
              </a:rPr>
              <a:t>Select one word each from a text to present as a company of 3 to demonstrate key meaning</a:t>
            </a:r>
          </a:p>
          <a:p>
            <a:r>
              <a:rPr lang="en-GB" dirty="0">
                <a:latin typeface="Cambria" panose="02040503050406030204" pitchFamily="18" charset="0"/>
                <a:ea typeface="Cambria" panose="02040503050406030204" pitchFamily="18" charset="0"/>
              </a:rPr>
              <a:t>Tableaux (representing a line, phrase or single word in freeze frame)</a:t>
            </a:r>
          </a:p>
          <a:p>
            <a:r>
              <a:rPr lang="en-GB" dirty="0">
                <a:latin typeface="Cambria" panose="02040503050406030204" pitchFamily="18" charset="0"/>
                <a:ea typeface="Cambria" panose="02040503050406030204" pitchFamily="18" charset="0"/>
              </a:rPr>
              <a:t>Word carpet (phrases and text on paper on floor, can also add images, take partner on tour with their eyes closed, impact of text on individual, write own notes, comments, questions)</a:t>
            </a:r>
          </a:p>
          <a:p>
            <a:r>
              <a:rPr lang="en-GB" dirty="0">
                <a:latin typeface="Cambria" panose="02040503050406030204" pitchFamily="18" charset="0"/>
                <a:ea typeface="Cambria" panose="02040503050406030204" pitchFamily="18" charset="0"/>
              </a:rPr>
              <a:t>Re-read with emphasis (tap the page for important words, step forward at important words to show ‘power’ of  text)</a:t>
            </a:r>
          </a:p>
          <a:p>
            <a:r>
              <a:rPr lang="en-GB" dirty="0">
                <a:latin typeface="Cambria" panose="02040503050406030204" pitchFamily="18" charset="0"/>
                <a:ea typeface="Cambria" panose="02040503050406030204" pitchFamily="18" charset="0"/>
              </a:rPr>
              <a:t>Elongating different vowels (try recital with consonants clipped and vowels more elongated)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79" y="31158"/>
            <a:ext cx="1886507" cy="14510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422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0750" y="1757921"/>
            <a:ext cx="3016346" cy="4956980"/>
          </a:xfrm>
        </p:spPr>
        <p:txBody>
          <a:bodyPr>
            <a:normAutofit/>
          </a:bodyPr>
          <a:lstStyle/>
          <a:p>
            <a:pPr marL="0" indent="0">
              <a:buNone/>
            </a:pPr>
            <a:r>
              <a:rPr lang="en-GB" sz="2600" b="1" dirty="0">
                <a:latin typeface="Cambria" panose="02040503050406030204" pitchFamily="18" charset="0"/>
              </a:rPr>
              <a:t>INTENT </a:t>
            </a:r>
          </a:p>
          <a:p>
            <a:r>
              <a:rPr lang="en-GB" sz="2400" dirty="0">
                <a:latin typeface="Cambria" panose="02040503050406030204" pitchFamily="18" charset="0"/>
              </a:rPr>
              <a:t>First, ask yourself, what is the intent, or purpose, behind the whole curriculum, and the RE curriculum within your school? </a:t>
            </a:r>
          </a:p>
          <a:p>
            <a:r>
              <a:rPr lang="en-GB" sz="2400" dirty="0">
                <a:latin typeface="Cambria" panose="02040503050406030204" pitchFamily="18" charset="0"/>
              </a:rPr>
              <a:t>How does engaging with texts support the purpose of the RE curriculum?</a:t>
            </a:r>
          </a:p>
          <a:p>
            <a:endParaRPr lang="en-GB"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532" y="131548"/>
            <a:ext cx="2428783" cy="1305707"/>
          </a:xfrm>
          <a:prstGeom prst="rect">
            <a:avLst/>
          </a:prstGeom>
          <a:ln>
            <a:noFill/>
          </a:ln>
          <a:effectLst>
            <a:outerShdw blurRad="292100" dist="139700" dir="2700000" algn="tl" rotWithShape="0">
              <a:srgbClr val="333333">
                <a:alpha val="65000"/>
              </a:srgbClr>
            </a:outerShdw>
          </a:effectLst>
        </p:spPr>
      </p:pic>
      <p:sp>
        <p:nvSpPr>
          <p:cNvPr id="9" name="Content Placeholder 5">
            <a:extLst>
              <a:ext uri="{FF2B5EF4-FFF2-40B4-BE49-F238E27FC236}">
                <a16:creationId xmlns:a16="http://schemas.microsoft.com/office/drawing/2014/main" id="{6DF78C8A-90AC-4F79-B521-2D764E79A133}"/>
              </a:ext>
            </a:extLst>
          </p:cNvPr>
          <p:cNvSpPr txBox="1">
            <a:spLocks/>
          </p:cNvSpPr>
          <p:nvPr/>
        </p:nvSpPr>
        <p:spPr>
          <a:xfrm>
            <a:off x="3407314" y="1757921"/>
            <a:ext cx="3910817" cy="4956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b="1" dirty="0">
                <a:latin typeface="Cambria" panose="02040503050406030204" pitchFamily="18" charset="0"/>
              </a:rPr>
              <a:t>IMPLEMENTATION </a:t>
            </a:r>
          </a:p>
          <a:p>
            <a:r>
              <a:rPr lang="en-GB" sz="2400" dirty="0">
                <a:latin typeface="Cambria" panose="02040503050406030204" pitchFamily="18" charset="0"/>
              </a:rPr>
              <a:t>How can Theologies of Reading be implemented across the RE curriculum? </a:t>
            </a:r>
          </a:p>
          <a:p>
            <a:r>
              <a:rPr lang="en-GB" sz="2400" dirty="0">
                <a:latin typeface="Cambria" panose="02040503050406030204" pitchFamily="18" charset="0"/>
              </a:rPr>
              <a:t>How could a deeper engagement with texts, interpretation and lenses be implemented across the RE curriculum?</a:t>
            </a:r>
          </a:p>
          <a:p>
            <a:r>
              <a:rPr lang="en-GB" sz="2400" dirty="0">
                <a:latin typeface="Cambria" panose="02040503050406030204" pitchFamily="18" charset="0"/>
              </a:rPr>
              <a:t>EXAMPLES ON NEXT SLIDE</a:t>
            </a:r>
          </a:p>
          <a:p>
            <a:endParaRPr lang="en-GB" sz="2400" dirty="0">
              <a:latin typeface="Cambria" panose="02040503050406030204" pitchFamily="18" charset="0"/>
            </a:endParaRPr>
          </a:p>
          <a:p>
            <a:endParaRPr lang="en-GB" dirty="0"/>
          </a:p>
        </p:txBody>
      </p:sp>
      <p:sp>
        <p:nvSpPr>
          <p:cNvPr id="10" name="Content Placeholder 5">
            <a:extLst>
              <a:ext uri="{FF2B5EF4-FFF2-40B4-BE49-F238E27FC236}">
                <a16:creationId xmlns:a16="http://schemas.microsoft.com/office/drawing/2014/main" id="{B9CDC96C-A565-43C1-AC1C-B10EECF7F68F}"/>
              </a:ext>
            </a:extLst>
          </p:cNvPr>
          <p:cNvSpPr txBox="1">
            <a:spLocks/>
          </p:cNvSpPr>
          <p:nvPr/>
        </p:nvSpPr>
        <p:spPr>
          <a:xfrm>
            <a:off x="7318131" y="394066"/>
            <a:ext cx="4753119" cy="6141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b="1" dirty="0">
                <a:latin typeface="Cambria" panose="02040503050406030204" pitchFamily="18" charset="0"/>
              </a:rPr>
              <a:t>IMPACT </a:t>
            </a:r>
          </a:p>
          <a:p>
            <a:pPr marL="0" indent="0">
              <a:buNone/>
            </a:pPr>
            <a:r>
              <a:rPr lang="en-GB" sz="2400" dirty="0">
                <a:latin typeface="Cambria" panose="02040503050406030204" pitchFamily="18" charset="0"/>
              </a:rPr>
              <a:t>What are the ‘desired endpoints’? For example:</a:t>
            </a:r>
          </a:p>
          <a:p>
            <a:pPr>
              <a:buFontTx/>
              <a:buChar char="-"/>
            </a:pPr>
            <a:r>
              <a:rPr lang="en-GB" sz="2400" dirty="0">
                <a:latin typeface="Cambria" panose="02040503050406030204" pitchFamily="18" charset="0"/>
              </a:rPr>
              <a:t>Pupils understand different ways in which texts have been, and can be, interpreted </a:t>
            </a:r>
          </a:p>
          <a:p>
            <a:pPr>
              <a:buFontTx/>
              <a:buChar char="-"/>
            </a:pPr>
            <a:r>
              <a:rPr lang="en-GB" sz="2400" dirty="0">
                <a:latin typeface="Cambria" panose="02040503050406030204" pitchFamily="18" charset="0"/>
              </a:rPr>
              <a:t>Pupils understand texts have multiple meanings</a:t>
            </a:r>
          </a:p>
          <a:p>
            <a:pPr>
              <a:buFontTx/>
              <a:buChar char="-"/>
            </a:pPr>
            <a:r>
              <a:rPr lang="en-GB" sz="2400" dirty="0">
                <a:latin typeface="Cambria" panose="02040503050406030204" pitchFamily="18" charset="0"/>
              </a:rPr>
              <a:t>Pupils progress in sophistication of understanding about texts </a:t>
            </a:r>
          </a:p>
          <a:p>
            <a:pPr>
              <a:buFontTx/>
              <a:buChar char="-"/>
            </a:pPr>
            <a:r>
              <a:rPr lang="en-GB" sz="2400" dirty="0">
                <a:latin typeface="Cambria" panose="02040503050406030204" pitchFamily="18" charset="0"/>
              </a:rPr>
              <a:t>Pupils are aware of how their own ‘reading lenses’ effects interpretation</a:t>
            </a:r>
          </a:p>
          <a:p>
            <a:pPr>
              <a:buFontTx/>
              <a:buChar char="-"/>
            </a:pPr>
            <a:r>
              <a:rPr lang="en-GB" sz="2400" dirty="0">
                <a:latin typeface="Cambria" panose="02040503050406030204" pitchFamily="18" charset="0"/>
              </a:rPr>
              <a:t>Pupils show increased religious literacy</a:t>
            </a:r>
          </a:p>
        </p:txBody>
      </p:sp>
      <p:sp>
        <p:nvSpPr>
          <p:cNvPr id="5" name="TextBox 4">
            <a:extLst>
              <a:ext uri="{FF2B5EF4-FFF2-40B4-BE49-F238E27FC236}">
                <a16:creationId xmlns:a16="http://schemas.microsoft.com/office/drawing/2014/main" id="{4922DEED-0A3D-448E-B6A1-4AEB9783C69F}"/>
              </a:ext>
            </a:extLst>
          </p:cNvPr>
          <p:cNvSpPr txBox="1"/>
          <p:nvPr/>
        </p:nvSpPr>
        <p:spPr>
          <a:xfrm>
            <a:off x="3137096" y="131548"/>
            <a:ext cx="5781822" cy="1446550"/>
          </a:xfrm>
          <a:prstGeom prst="rect">
            <a:avLst/>
          </a:prstGeom>
          <a:noFill/>
        </p:spPr>
        <p:txBody>
          <a:bodyPr wrap="square" rtlCol="0">
            <a:spAutoFit/>
          </a:bodyPr>
          <a:lstStyle/>
          <a:p>
            <a:r>
              <a:rPr lang="en-US" sz="4400" b="1" dirty="0">
                <a:solidFill>
                  <a:srgbClr val="C00000"/>
                </a:solidFill>
                <a:latin typeface="Cambria" panose="02040503050406030204" pitchFamily="18" charset="0"/>
                <a:ea typeface="Cambria" panose="02040503050406030204" pitchFamily="18" charset="0"/>
              </a:rPr>
              <a:t>Questions to </a:t>
            </a:r>
          </a:p>
          <a:p>
            <a:r>
              <a:rPr lang="en-US" sz="4400" b="1" dirty="0">
                <a:solidFill>
                  <a:srgbClr val="C00000"/>
                </a:solidFill>
                <a:latin typeface="Cambria" panose="02040503050406030204" pitchFamily="18" charset="0"/>
                <a:ea typeface="Cambria" panose="02040503050406030204" pitchFamily="18" charset="0"/>
              </a:rPr>
              <a:t>consider</a:t>
            </a:r>
            <a:endParaRPr lang="en-GB" sz="44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47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749" y="0"/>
            <a:ext cx="9683636" cy="1325563"/>
          </a:xfrm>
        </p:spPr>
        <p:txBody>
          <a:bodyPr>
            <a:normAutofit/>
          </a:bodyPr>
          <a:lstStyle/>
          <a:p>
            <a:r>
              <a:rPr lang="en-GB" sz="4800" dirty="0">
                <a:latin typeface="Cambria" panose="02040503050406030204" pitchFamily="18" charset="0"/>
              </a:rPr>
              <a:t> </a:t>
            </a:r>
            <a:r>
              <a:rPr lang="en-GB" sz="5400" b="1" dirty="0">
                <a:solidFill>
                  <a:srgbClr val="C00000"/>
                </a:solidFill>
                <a:latin typeface="Cambria" panose="02040503050406030204" pitchFamily="18" charset="0"/>
              </a:rPr>
              <a:t>Examples of  Implementation</a:t>
            </a:r>
          </a:p>
        </p:txBody>
      </p:sp>
      <p:sp>
        <p:nvSpPr>
          <p:cNvPr id="6" name="Content Placeholder 5"/>
          <p:cNvSpPr>
            <a:spLocks noGrp="1"/>
          </p:cNvSpPr>
          <p:nvPr>
            <p:ph idx="1"/>
          </p:nvPr>
        </p:nvSpPr>
        <p:spPr>
          <a:xfrm>
            <a:off x="214615" y="1167335"/>
            <a:ext cx="5881385" cy="3594780"/>
          </a:xfrm>
        </p:spPr>
        <p:txBody>
          <a:bodyPr>
            <a:normAutofit/>
          </a:bodyPr>
          <a:lstStyle/>
          <a:p>
            <a:r>
              <a:rPr lang="en-GB" sz="2400" dirty="0">
                <a:latin typeface="Cambria" panose="02040503050406030204" pitchFamily="18" charset="0"/>
              </a:rPr>
              <a:t>Take one text (poem, sacred text, creed, prayer…) and:</a:t>
            </a:r>
          </a:p>
          <a:p>
            <a:pPr lvl="2">
              <a:buFont typeface="Wingdings" panose="05000000000000000000" pitchFamily="2" charset="2"/>
              <a:buChar char="Ø"/>
            </a:pPr>
            <a:r>
              <a:rPr lang="en-GB" sz="1800" dirty="0">
                <a:latin typeface="Cambria" panose="02040503050406030204" pitchFamily="18" charset="0"/>
              </a:rPr>
              <a:t>Before reading: hook and orientation</a:t>
            </a:r>
          </a:p>
          <a:p>
            <a:pPr lvl="2">
              <a:buFont typeface="Wingdings" panose="05000000000000000000" pitchFamily="2" charset="2"/>
              <a:buChar char="Ø"/>
            </a:pPr>
            <a:r>
              <a:rPr lang="en-GB" sz="1800" dirty="0">
                <a:latin typeface="Cambria" panose="02040503050406030204" pitchFamily="18" charset="0"/>
              </a:rPr>
              <a:t>During reading: explore, explain, expose</a:t>
            </a:r>
          </a:p>
          <a:p>
            <a:pPr lvl="2">
              <a:buFont typeface="Wingdings" panose="05000000000000000000" pitchFamily="2" charset="2"/>
              <a:buChar char="Ø"/>
            </a:pPr>
            <a:r>
              <a:rPr lang="en-GB" sz="1800" dirty="0">
                <a:latin typeface="Cambria" panose="02040503050406030204" pitchFamily="18" charset="0"/>
              </a:rPr>
              <a:t>After reading: review and reflect</a:t>
            </a:r>
          </a:p>
          <a:p>
            <a:pPr lvl="2">
              <a:buFont typeface="Wingdings" panose="05000000000000000000" pitchFamily="2" charset="2"/>
              <a:buChar char="Ø"/>
            </a:pPr>
            <a:r>
              <a:rPr lang="en-GB" sz="1800" dirty="0">
                <a:latin typeface="Cambria" panose="02040503050406030204" pitchFamily="18" charset="0"/>
              </a:rPr>
              <a:t>Reading strategies: which, why, when?</a:t>
            </a:r>
          </a:p>
          <a:p>
            <a:pPr lvl="2">
              <a:buFont typeface="Wingdings" panose="05000000000000000000" pitchFamily="2" charset="2"/>
              <a:buChar char="Ø"/>
            </a:pPr>
            <a:r>
              <a:rPr lang="en-GB" sz="1800" dirty="0">
                <a:latin typeface="Cambria" panose="02040503050406030204" pitchFamily="18" charset="0"/>
              </a:rPr>
              <a:t>Inspiring writing</a:t>
            </a:r>
          </a:p>
          <a:p>
            <a:pPr lvl="2">
              <a:buFont typeface="Wingdings" panose="05000000000000000000" pitchFamily="2" charset="2"/>
              <a:buChar char="Ø"/>
            </a:pPr>
            <a:r>
              <a:rPr lang="en-GB" sz="1800" dirty="0">
                <a:latin typeface="Cambria" panose="02040503050406030204" pitchFamily="18" charset="0"/>
              </a:rPr>
              <a:t>Exploiting wider learning opportunities</a:t>
            </a:r>
          </a:p>
          <a:p>
            <a:pPr lvl="2">
              <a:buFont typeface="Wingdings" panose="05000000000000000000" pitchFamily="2" charset="2"/>
              <a:buChar char="Ø"/>
            </a:pPr>
            <a:r>
              <a:rPr lang="en-GB" sz="1800" dirty="0">
                <a:latin typeface="Cambria" panose="02040503050406030204" pitchFamily="18" charset="0"/>
              </a:rPr>
              <a:t>Using journals and floor books                                  </a:t>
            </a:r>
            <a:r>
              <a:rPr lang="en-GB" sz="1400" dirty="0">
                <a:latin typeface="Cambria" panose="02040503050406030204" pitchFamily="18" charset="0"/>
              </a:rPr>
              <a:t>Framework taken from </a:t>
            </a:r>
            <a:r>
              <a:rPr lang="en-GB" sz="1400" dirty="0">
                <a:latin typeface="Cambria" panose="02040503050406030204" pitchFamily="18" charset="0"/>
                <a:hlinkClick r:id="rId2"/>
              </a:rPr>
              <a:t>http://justimagine.co.uk/course/take-one-book-book-based-planning/</a:t>
            </a:r>
            <a:r>
              <a:rPr lang="en-GB" sz="1400" dirty="0">
                <a:latin typeface="Cambria" panose="02040503050406030204" pitchFamily="18" charset="0"/>
              </a:rPr>
              <a:t> </a:t>
            </a:r>
            <a:endParaRPr lang="en-GB" dirty="0">
              <a:latin typeface="Cambria" panose="02040503050406030204" pitchFamily="18" charset="0"/>
            </a:endParaRPr>
          </a:p>
          <a:p>
            <a:endParaRPr lang="en-GB" sz="2200" dirty="0">
              <a:latin typeface="Cambria" panose="02040503050406030204" pitchFamily="18" charset="0"/>
            </a:endParaRPr>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061520" cy="1167335"/>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44C2CFC3-C814-4C66-9A38-A590D08AE06F}"/>
              </a:ext>
            </a:extLst>
          </p:cNvPr>
          <p:cNvSpPr txBox="1"/>
          <p:nvPr/>
        </p:nvSpPr>
        <p:spPr>
          <a:xfrm>
            <a:off x="214616" y="4762115"/>
            <a:ext cx="6418190"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mbria" panose="02040503050406030204" pitchFamily="18" charset="0"/>
              </a:rPr>
              <a:t>Move deeper into layers of interpretation</a:t>
            </a:r>
          </a:p>
          <a:p>
            <a:pPr marL="285750" indent="-285750">
              <a:buFont typeface="Arial" panose="020B0604020202020204" pitchFamily="34" charset="0"/>
              <a:buChar char="•"/>
            </a:pPr>
            <a:r>
              <a:rPr lang="en-GB" sz="2400" dirty="0">
                <a:latin typeface="Cambria" panose="02040503050406030204" pitchFamily="18" charset="0"/>
              </a:rPr>
              <a:t>Approach texts from different angles</a:t>
            </a:r>
          </a:p>
          <a:p>
            <a:pPr marL="285750" indent="-285750">
              <a:buFont typeface="Arial" panose="020B0604020202020204" pitchFamily="34" charset="0"/>
              <a:buChar char="•"/>
            </a:pPr>
            <a:r>
              <a:rPr lang="en-GB" sz="2400" dirty="0">
                <a:latin typeface="Cambria" panose="02040503050406030204" pitchFamily="18" charset="0"/>
              </a:rPr>
              <a:t>Cultivate an appreciation of words: mystery and power</a:t>
            </a:r>
          </a:p>
          <a:p>
            <a:pPr marL="285750" indent="-285750">
              <a:buFont typeface="Arial" panose="020B0604020202020204" pitchFamily="34" charset="0"/>
              <a:buChar char="•"/>
            </a:pPr>
            <a:r>
              <a:rPr lang="en-GB" sz="2400" dirty="0">
                <a:latin typeface="Cambria" panose="02040503050406030204" pitchFamily="18" charset="0"/>
              </a:rPr>
              <a:t>Use text as a springboard into a unit of work</a:t>
            </a:r>
            <a:endParaRPr lang="en-GB" dirty="0"/>
          </a:p>
        </p:txBody>
      </p:sp>
      <p:sp>
        <p:nvSpPr>
          <p:cNvPr id="8" name="Content Placeholder 5">
            <a:extLst>
              <a:ext uri="{FF2B5EF4-FFF2-40B4-BE49-F238E27FC236}">
                <a16:creationId xmlns:a16="http://schemas.microsoft.com/office/drawing/2014/main" id="{09E26B05-B739-4556-9945-7CA759FBA107}"/>
              </a:ext>
            </a:extLst>
          </p:cNvPr>
          <p:cNvSpPr txBox="1">
            <a:spLocks/>
          </p:cNvSpPr>
          <p:nvPr/>
        </p:nvSpPr>
        <p:spPr>
          <a:xfrm>
            <a:off x="6471138" y="1021365"/>
            <a:ext cx="5506246" cy="5679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mbria" panose="02040503050406030204" pitchFamily="18" charset="0"/>
              </a:rPr>
              <a:t>Different ways to approach reading:</a:t>
            </a:r>
          </a:p>
          <a:p>
            <a:r>
              <a:rPr lang="en-GB" sz="2400" dirty="0">
                <a:latin typeface="Cambria" panose="02040503050406030204" pitchFamily="18" charset="0"/>
              </a:rPr>
              <a:t>Lectio Divina (Christianity)- slow and reflective reading</a:t>
            </a:r>
          </a:p>
          <a:p>
            <a:r>
              <a:rPr lang="en-GB" sz="2400" dirty="0">
                <a:latin typeface="Cambria" panose="02040503050406030204" pitchFamily="18" charset="0"/>
              </a:rPr>
              <a:t>Recitation (Islam)- approaching the Qur’an as recitations revealed from God</a:t>
            </a:r>
          </a:p>
          <a:p>
            <a:r>
              <a:rPr lang="en-GB" sz="2400" dirty="0">
                <a:latin typeface="Cambria" panose="02040503050406030204" pitchFamily="18" charset="0"/>
              </a:rPr>
              <a:t>Midrash (Judaism)- reading commentaries/ interpretation with the original sacred text</a:t>
            </a:r>
          </a:p>
          <a:p>
            <a:r>
              <a:rPr lang="en-GB" sz="2400" dirty="0">
                <a:latin typeface="Cambria" panose="02040503050406030204" pitchFamily="18" charset="0"/>
              </a:rPr>
              <a:t>Translations and original languages </a:t>
            </a:r>
          </a:p>
          <a:p>
            <a:r>
              <a:rPr lang="en-GB" sz="2400" dirty="0">
                <a:latin typeface="Cambria" panose="02040503050406030204" pitchFamily="18" charset="0"/>
              </a:rPr>
              <a:t>Find cartoon or infographic versions </a:t>
            </a:r>
          </a:p>
          <a:p>
            <a:r>
              <a:rPr lang="en-GB" sz="2400" dirty="0">
                <a:latin typeface="Cambria" panose="02040503050406030204" pitchFamily="18" charset="0"/>
              </a:rPr>
              <a:t>Read together- create a group meaning</a:t>
            </a:r>
          </a:p>
          <a:p>
            <a:r>
              <a:rPr lang="en-GB" sz="2400" dirty="0">
                <a:latin typeface="Cambria" panose="02040503050406030204" pitchFamily="18" charset="0"/>
              </a:rPr>
              <a:t>Use drama techniques to explore meaning (see RSC slide)</a:t>
            </a:r>
          </a:p>
        </p:txBody>
      </p:sp>
    </p:spTree>
    <p:extLst>
      <p:ext uri="{BB962C8B-B14F-4D97-AF65-F5344CB8AC3E}">
        <p14:creationId xmlns:p14="http://schemas.microsoft.com/office/powerpoint/2010/main" val="404852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mbria" panose="02040503050406030204" pitchFamily="18" charset="0"/>
              </a:rPr>
              <a:t>RE Reading and the Reading Content Domains for KS1 and KS2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261" r="10836"/>
          <a:stretch/>
        </p:blipFill>
        <p:spPr>
          <a:xfrm>
            <a:off x="6768426" y="1690688"/>
            <a:ext cx="5180918" cy="3839401"/>
          </a:xfrm>
          <a:prstGeom prst="rect">
            <a:avLst/>
          </a:prstGeom>
        </p:spPr>
      </p:pic>
      <p:pic>
        <p:nvPicPr>
          <p:cNvPr id="5" name="Picture 4"/>
          <p:cNvPicPr>
            <a:picLocks noChangeAspect="1"/>
          </p:cNvPicPr>
          <p:nvPr/>
        </p:nvPicPr>
        <p:blipFill>
          <a:blip r:embed="rId4"/>
          <a:stretch>
            <a:fillRect/>
          </a:stretch>
        </p:blipFill>
        <p:spPr>
          <a:xfrm>
            <a:off x="470517" y="1757968"/>
            <a:ext cx="6235061" cy="2414537"/>
          </a:xfrm>
          <a:prstGeom prst="rect">
            <a:avLst/>
          </a:prstGeom>
        </p:spPr>
      </p:pic>
      <p:sp>
        <p:nvSpPr>
          <p:cNvPr id="6" name="TextBox 5"/>
          <p:cNvSpPr txBox="1"/>
          <p:nvPr/>
        </p:nvSpPr>
        <p:spPr>
          <a:xfrm>
            <a:off x="470517" y="4329760"/>
            <a:ext cx="6235061" cy="1477328"/>
          </a:xfrm>
          <a:prstGeom prst="rect">
            <a:avLst/>
          </a:prstGeom>
          <a:solidFill>
            <a:schemeClr val="accent6">
              <a:lumMod val="60000"/>
              <a:lumOff val="40000"/>
            </a:schemeClr>
          </a:solidFill>
          <a:ln>
            <a:solidFill>
              <a:schemeClr val="accent6"/>
            </a:solidFill>
          </a:ln>
        </p:spPr>
        <p:txBody>
          <a:bodyPr wrap="square" rtlCol="0">
            <a:spAutoFit/>
          </a:bodyPr>
          <a:lstStyle/>
          <a:p>
            <a:pPr algn="ctr"/>
            <a:r>
              <a:rPr lang="en-GB" dirty="0">
                <a:latin typeface="Cambria" panose="02040503050406030204" pitchFamily="18" charset="0"/>
              </a:rPr>
              <a:t>Top Tip: Many of the techniques for approaching sacred texts support pupils in meeting content domains in the KS1 and KS2 reading curriculum. Having a text-rich RE curriculum contributes to developing learners as readers and brings academic rigour to RE.</a:t>
            </a:r>
          </a:p>
        </p:txBody>
      </p:sp>
    </p:spTree>
    <p:extLst>
      <p:ext uri="{BB962C8B-B14F-4D97-AF65-F5344CB8AC3E}">
        <p14:creationId xmlns:p14="http://schemas.microsoft.com/office/powerpoint/2010/main" val="3335328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61" y="125428"/>
            <a:ext cx="10515600" cy="1325563"/>
          </a:xfrm>
        </p:spPr>
        <p:txBody>
          <a:bodyPr/>
          <a:lstStyle/>
          <a:p>
            <a:r>
              <a:rPr lang="en-GB" b="1" dirty="0">
                <a:latin typeface="Cambria" panose="02040503050406030204" pitchFamily="18" charset="0"/>
              </a:rPr>
              <a:t>RE Students as Readers and Writers</a:t>
            </a:r>
          </a:p>
        </p:txBody>
      </p:sp>
      <p:pic>
        <p:nvPicPr>
          <p:cNvPr id="4" name="Picture 3"/>
          <p:cNvPicPr>
            <a:picLocks noChangeAspect="1"/>
          </p:cNvPicPr>
          <p:nvPr/>
        </p:nvPicPr>
        <p:blipFill>
          <a:blip r:embed="rId2"/>
          <a:stretch>
            <a:fillRect/>
          </a:stretch>
        </p:blipFill>
        <p:spPr>
          <a:xfrm>
            <a:off x="1369411" y="1145219"/>
            <a:ext cx="8875792" cy="5552983"/>
          </a:xfrm>
          <a:prstGeom prst="rect">
            <a:avLst/>
          </a:prstGeom>
        </p:spPr>
      </p:pic>
    </p:spTree>
    <p:extLst>
      <p:ext uri="{BB962C8B-B14F-4D97-AF65-F5344CB8AC3E}">
        <p14:creationId xmlns:p14="http://schemas.microsoft.com/office/powerpoint/2010/main" val="2925185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489" y="84407"/>
            <a:ext cx="10515600" cy="805360"/>
          </a:xfrm>
        </p:spPr>
        <p:txBody>
          <a:bodyPr/>
          <a:lstStyle/>
          <a:p>
            <a:r>
              <a:rPr lang="en-GB" b="1" dirty="0">
                <a:latin typeface="Cambria" panose="02040503050406030204" pitchFamily="18" charset="0"/>
              </a:rPr>
              <a:t>INTRODUCTION </a:t>
            </a:r>
          </a:p>
        </p:txBody>
      </p:sp>
      <p:sp>
        <p:nvSpPr>
          <p:cNvPr id="3" name="Content Placeholder 2"/>
          <p:cNvSpPr>
            <a:spLocks noGrp="1"/>
          </p:cNvSpPr>
          <p:nvPr>
            <p:ph idx="1"/>
          </p:nvPr>
        </p:nvSpPr>
        <p:spPr>
          <a:xfrm>
            <a:off x="-351694" y="2504051"/>
            <a:ext cx="9439423" cy="3991692"/>
          </a:xfrm>
        </p:spPr>
        <p:txBody>
          <a:bodyPr>
            <a:normAutofit fontScale="92500"/>
          </a:bodyPr>
          <a:lstStyle/>
          <a:p>
            <a:pPr marL="457200" lvl="1" indent="0">
              <a:buNone/>
            </a:pPr>
            <a:r>
              <a:rPr lang="en-GB" sz="2800" dirty="0">
                <a:latin typeface="Cambria" panose="02040503050406030204" pitchFamily="18" charset="0"/>
              </a:rPr>
              <a:t>This introduction to ‘Theologies of Reading’ both offers improved subject knowledge as well as ways to handle text in the RE classroom.</a:t>
            </a:r>
          </a:p>
          <a:p>
            <a:pPr marL="457200" lvl="1" indent="0">
              <a:buNone/>
            </a:pPr>
            <a:r>
              <a:rPr lang="en-GB" sz="2800" dirty="0">
                <a:latin typeface="Cambria" panose="02040503050406030204" pitchFamily="18" charset="0"/>
              </a:rPr>
              <a:t>We will consider: </a:t>
            </a:r>
          </a:p>
          <a:p>
            <a:pPr lvl="1">
              <a:buFont typeface="Wingdings" panose="05000000000000000000" pitchFamily="2" charset="2"/>
              <a:buChar char="Ø"/>
            </a:pPr>
            <a:r>
              <a:rPr lang="en-GB" sz="2800" dirty="0">
                <a:latin typeface="Cambria" panose="02040503050406030204" pitchFamily="18" charset="0"/>
              </a:rPr>
              <a:t>the basic idea: the Theologies of Reading</a:t>
            </a:r>
          </a:p>
          <a:p>
            <a:pPr lvl="1">
              <a:buFont typeface="Wingdings" panose="05000000000000000000" pitchFamily="2" charset="2"/>
              <a:buChar char="Ø"/>
            </a:pPr>
            <a:r>
              <a:rPr lang="en-GB" sz="2800" dirty="0">
                <a:latin typeface="Cambria" panose="02040503050406030204" pitchFamily="18" charset="0"/>
              </a:rPr>
              <a:t>the idea of making meaning as we read, or ‘hermeneutics’</a:t>
            </a:r>
          </a:p>
          <a:p>
            <a:pPr lvl="1">
              <a:buFont typeface="Wingdings" panose="05000000000000000000" pitchFamily="2" charset="2"/>
              <a:buChar char="Ø"/>
            </a:pPr>
            <a:r>
              <a:rPr lang="en-GB" sz="2800" dirty="0">
                <a:latin typeface="Cambria" panose="02040503050406030204" pitchFamily="18" charset="0"/>
              </a:rPr>
              <a:t>how this can fit into the new Ofsted (May 2019) Framework.</a:t>
            </a:r>
          </a:p>
          <a:p>
            <a:pPr lvl="1">
              <a:buFont typeface="Wingdings" panose="05000000000000000000" pitchFamily="2" charset="2"/>
              <a:buChar char="Ø"/>
            </a:pPr>
            <a:r>
              <a:rPr lang="en-GB" sz="2800" dirty="0">
                <a:latin typeface="Cambria" panose="02040503050406030204" pitchFamily="18" charset="0"/>
              </a:rPr>
              <a:t>How these ideas can offer different ways of thinking in RE, in other words, a multidisciplinary approach </a:t>
            </a:r>
          </a:p>
        </p:txBody>
      </p:sp>
      <p:sp>
        <p:nvSpPr>
          <p:cNvPr id="10" name="TextBox 9">
            <a:extLst>
              <a:ext uri="{FF2B5EF4-FFF2-40B4-BE49-F238E27FC236}">
                <a16:creationId xmlns:a16="http://schemas.microsoft.com/office/drawing/2014/main" id="{58189F9B-910F-486B-9576-A5B8F9EE4A57}"/>
              </a:ext>
            </a:extLst>
          </p:cNvPr>
          <p:cNvSpPr txBox="1"/>
          <p:nvPr/>
        </p:nvSpPr>
        <p:spPr>
          <a:xfrm>
            <a:off x="309489" y="889767"/>
            <a:ext cx="11535508" cy="1384995"/>
          </a:xfrm>
          <a:prstGeom prst="rect">
            <a:avLst/>
          </a:prstGeom>
          <a:noFill/>
        </p:spPr>
        <p:txBody>
          <a:bodyPr wrap="square" rtlCol="0">
            <a:spAutoFit/>
          </a:bodyPr>
          <a:lstStyle/>
          <a:p>
            <a:pPr lvl="1">
              <a:buFont typeface="Wingdings" panose="05000000000000000000" pitchFamily="2" charset="2"/>
              <a:buChar char="Ø"/>
            </a:pPr>
            <a:r>
              <a:rPr lang="en-GB" sz="2800" b="1" dirty="0">
                <a:solidFill>
                  <a:srgbClr val="C00000"/>
                </a:solidFill>
                <a:latin typeface="Cambria" panose="02040503050406030204" pitchFamily="18" charset="0"/>
              </a:rPr>
              <a:t>How do you use text in RE lessons?</a:t>
            </a:r>
          </a:p>
          <a:p>
            <a:pPr lvl="1">
              <a:buFont typeface="Wingdings" panose="05000000000000000000" pitchFamily="2" charset="2"/>
              <a:buChar char="Ø"/>
            </a:pPr>
            <a:r>
              <a:rPr lang="en-GB" sz="2800" b="1" dirty="0">
                <a:solidFill>
                  <a:srgbClr val="C00000"/>
                </a:solidFill>
                <a:latin typeface="Cambria" panose="02040503050406030204" pitchFamily="18" charset="0"/>
              </a:rPr>
              <a:t>Should text in RE be treated differently to text in other subjects?</a:t>
            </a:r>
          </a:p>
          <a:p>
            <a:pPr lvl="1">
              <a:buFont typeface="Wingdings" panose="05000000000000000000" pitchFamily="2" charset="2"/>
              <a:buChar char="Ø"/>
            </a:pPr>
            <a:r>
              <a:rPr lang="en-GB" sz="2800" b="1" dirty="0">
                <a:solidFill>
                  <a:srgbClr val="C00000"/>
                </a:solidFill>
                <a:latin typeface="Cambria" panose="02040503050406030204" pitchFamily="18" charset="0"/>
              </a:rPr>
              <a:t>What is the purpose of engaging with texts? </a:t>
            </a:r>
            <a:endParaRPr lang="en-GB" sz="2000" dirty="0">
              <a:solidFill>
                <a:srgbClr val="C00000"/>
              </a:solidFill>
              <a:latin typeface="Cambria" panose="02040503050406030204" pitchFamily="18" charset="0"/>
            </a:endParaRPr>
          </a:p>
        </p:txBody>
      </p:sp>
      <p:sp>
        <p:nvSpPr>
          <p:cNvPr id="6" name="TextBox 5">
            <a:extLst>
              <a:ext uri="{FF2B5EF4-FFF2-40B4-BE49-F238E27FC236}">
                <a16:creationId xmlns:a16="http://schemas.microsoft.com/office/drawing/2014/main" id="{DB2A84E1-A44E-43D1-B17E-628FBE53244E}"/>
              </a:ext>
            </a:extLst>
          </p:cNvPr>
          <p:cNvSpPr txBox="1"/>
          <p:nvPr/>
        </p:nvSpPr>
        <p:spPr>
          <a:xfrm>
            <a:off x="9210501" y="3752242"/>
            <a:ext cx="2658033" cy="2062103"/>
          </a:xfrm>
          <a:prstGeom prst="rect">
            <a:avLst/>
          </a:prstGeom>
          <a:solidFill>
            <a:srgbClr val="006666"/>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FFFF00"/>
                </a:solidFill>
                <a:latin typeface="Arial Black" panose="020B0A04020102020204" pitchFamily="34" charset="0"/>
              </a:rPr>
              <a:t>RESOURCES</a:t>
            </a:r>
          </a:p>
          <a:p>
            <a:pPr algn="ctr"/>
            <a:r>
              <a:rPr lang="en-GB" sz="2000" b="1" dirty="0">
                <a:solidFill>
                  <a:schemeClr val="bg1">
                    <a:lumMod val="95000"/>
                  </a:schemeClr>
                </a:solidFill>
              </a:rPr>
              <a:t>RE Double Entry Journal</a:t>
            </a:r>
          </a:p>
          <a:p>
            <a:pPr algn="ctr"/>
            <a:r>
              <a:rPr lang="en-GB" sz="2000" b="1" dirty="0">
                <a:solidFill>
                  <a:schemeClr val="bg1">
                    <a:lumMod val="95000"/>
                  </a:schemeClr>
                </a:solidFill>
              </a:rPr>
              <a:t>Schema Matrix</a:t>
            </a:r>
          </a:p>
          <a:p>
            <a:pPr algn="ctr"/>
            <a:r>
              <a:rPr lang="en-GB" sz="2000" b="1" dirty="0">
                <a:solidFill>
                  <a:schemeClr val="bg1">
                    <a:lumMod val="95000"/>
                  </a:schemeClr>
                </a:solidFill>
              </a:rPr>
              <a:t>Reading glasses template</a:t>
            </a:r>
          </a:p>
        </p:txBody>
      </p:sp>
    </p:spTree>
    <p:extLst>
      <p:ext uri="{BB962C8B-B14F-4D97-AF65-F5344CB8AC3E}">
        <p14:creationId xmlns:p14="http://schemas.microsoft.com/office/powerpoint/2010/main" val="2565941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E4FFCE-255D-4D3D-BA9B-CCA4321889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675"/>
          <a:stretch/>
        </p:blipFill>
        <p:spPr>
          <a:xfrm>
            <a:off x="-11909" y="10"/>
            <a:ext cx="6324601" cy="6857990"/>
          </a:xfrm>
          <a:prstGeom prst="rect">
            <a:avLst/>
          </a:prstGeom>
        </p:spPr>
      </p:pic>
      <p:pic>
        <p:nvPicPr>
          <p:cNvPr id="12" name="Picture 11">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C389AC2C-E493-4C9B-BE3C-82DAF941F7CD}"/>
              </a:ext>
            </a:extLst>
          </p:cNvPr>
          <p:cNvSpPr txBox="1"/>
          <p:nvPr/>
        </p:nvSpPr>
        <p:spPr>
          <a:xfrm>
            <a:off x="5844994" y="0"/>
            <a:ext cx="6423053" cy="6524863"/>
          </a:xfrm>
          <a:prstGeom prst="rect">
            <a:avLst/>
          </a:prstGeom>
          <a:noFill/>
        </p:spPr>
        <p:txBody>
          <a:bodyPr wrap="square" rtlCol="0">
            <a:spAutoFit/>
          </a:bodyPr>
          <a:lstStyle/>
          <a:p>
            <a:pPr>
              <a:spcAft>
                <a:spcPts val="600"/>
              </a:spcAft>
            </a:pPr>
            <a:r>
              <a:rPr lang="en-GB" sz="2400" dirty="0"/>
              <a:t>Former assistant head teacher at a large primary school in Nuneaton. Former English subject leader (13 years) and Lead Teacher for Royal Shakespeare Company (2 years), as well as RE subject leader for 15 years. </a:t>
            </a:r>
          </a:p>
          <a:p>
            <a:pPr>
              <a:spcAft>
                <a:spcPts val="600"/>
              </a:spcAft>
            </a:pPr>
            <a:r>
              <a:rPr lang="en-GB" sz="2400" dirty="0"/>
              <a:t>Currently working one day a week as RE Facilitator for Coventry and Warwickshire on behalf of both SACREs working jointly and some work for Coventry Diocesan Board of Education. ICON School Project Manager for Coventry Cathedral. ICONS are schools awarded a Cross of Nails (a symbol of peace and reconciliation following the Coventry Blitz in November 1940) for their commitment to teaching children and young people how to be peace-makers and reconcilers. </a:t>
            </a:r>
          </a:p>
          <a:p>
            <a:pPr>
              <a:spcAft>
                <a:spcPts val="600"/>
              </a:spcAft>
            </a:pPr>
            <a:r>
              <a:rPr lang="en-GB" sz="2400" dirty="0"/>
              <a:t>Lover of all things literary and text-based and super fan of lifelong learning. </a:t>
            </a:r>
          </a:p>
        </p:txBody>
      </p:sp>
      <p:sp>
        <p:nvSpPr>
          <p:cNvPr id="13" name="Title 1">
            <a:extLst>
              <a:ext uri="{FF2B5EF4-FFF2-40B4-BE49-F238E27FC236}">
                <a16:creationId xmlns:a16="http://schemas.microsoft.com/office/drawing/2014/main" id="{00A0E88E-E7C6-4849-9875-01C740C7D648}"/>
              </a:ext>
            </a:extLst>
          </p:cNvPr>
          <p:cNvSpPr>
            <a:spLocks noGrp="1"/>
          </p:cNvSpPr>
          <p:nvPr>
            <p:ph type="ctrTitle"/>
          </p:nvPr>
        </p:nvSpPr>
        <p:spPr>
          <a:xfrm>
            <a:off x="0" y="696940"/>
            <a:ext cx="3141419" cy="4317020"/>
          </a:xfrm>
        </p:spPr>
        <p:txBody>
          <a:bodyPr anchor="t">
            <a:normAutofit/>
          </a:bodyPr>
          <a:lstStyle/>
          <a:p>
            <a:pPr algn="l"/>
            <a:r>
              <a:rPr lang="en-GB" sz="4800" dirty="0">
                <a:solidFill>
                  <a:schemeClr val="bg1"/>
                </a:solidFill>
                <a:latin typeface="Arial Black" panose="020B0A04020102020204" pitchFamily="34" charset="0"/>
              </a:rPr>
              <a:t>Jennifer Jenkins</a:t>
            </a:r>
            <a:br>
              <a:rPr lang="en-GB" sz="4800" dirty="0">
                <a:solidFill>
                  <a:schemeClr val="bg1"/>
                </a:solidFill>
                <a:latin typeface="Arial Black" panose="020B0A04020102020204" pitchFamily="34" charset="0"/>
              </a:rPr>
            </a:br>
            <a:br>
              <a:rPr lang="en-GB" sz="4800" dirty="0">
                <a:solidFill>
                  <a:schemeClr val="bg1"/>
                </a:solidFill>
                <a:latin typeface="Arial Black" panose="020B0A04020102020204" pitchFamily="34" charset="0"/>
              </a:rPr>
            </a:br>
            <a:br>
              <a:rPr lang="en-GB" sz="4800" dirty="0">
                <a:solidFill>
                  <a:schemeClr val="bg1"/>
                </a:solidFill>
                <a:latin typeface="Arial Black" panose="020B0A04020102020204" pitchFamily="34" charset="0"/>
              </a:rPr>
            </a:br>
            <a:r>
              <a:rPr lang="en-GB" sz="2400" dirty="0">
                <a:solidFill>
                  <a:schemeClr val="bg1"/>
                </a:solidFill>
                <a:latin typeface="Arial Black" panose="020B0A04020102020204" pitchFamily="34" charset="0"/>
              </a:rPr>
              <a:t>RE Facilitator </a:t>
            </a:r>
            <a:br>
              <a:rPr lang="en-GB" sz="2400" dirty="0">
                <a:solidFill>
                  <a:schemeClr val="bg1"/>
                </a:solidFill>
                <a:latin typeface="Arial Black" panose="020B0A04020102020204" pitchFamily="34" charset="0"/>
              </a:rPr>
            </a:br>
            <a:r>
              <a:rPr lang="en-GB" sz="2400" dirty="0">
                <a:solidFill>
                  <a:schemeClr val="bg1"/>
                </a:solidFill>
                <a:latin typeface="Arial Black" panose="020B0A04020102020204" pitchFamily="34" charset="0"/>
              </a:rPr>
              <a:t>for Coventry </a:t>
            </a:r>
            <a:br>
              <a:rPr lang="en-GB" sz="2400" dirty="0">
                <a:solidFill>
                  <a:schemeClr val="bg1"/>
                </a:solidFill>
                <a:latin typeface="Arial Black" panose="020B0A04020102020204" pitchFamily="34" charset="0"/>
              </a:rPr>
            </a:br>
            <a:r>
              <a:rPr lang="en-GB" sz="2400" dirty="0">
                <a:solidFill>
                  <a:schemeClr val="bg1"/>
                </a:solidFill>
                <a:latin typeface="Arial Black" panose="020B0A04020102020204" pitchFamily="34" charset="0"/>
              </a:rPr>
              <a:t>and Warwick</a:t>
            </a:r>
            <a:endParaRPr lang="en-GB" sz="4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64792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mbria" panose="02040503050406030204" pitchFamily="18" charset="0"/>
              </a:rPr>
              <a:t>1) Reading reflectively </a:t>
            </a:r>
          </a:p>
        </p:txBody>
      </p:sp>
      <p:sp>
        <p:nvSpPr>
          <p:cNvPr id="3" name="Content Placeholder 2"/>
          <p:cNvSpPr>
            <a:spLocks noGrp="1"/>
          </p:cNvSpPr>
          <p:nvPr>
            <p:ph idx="1"/>
          </p:nvPr>
        </p:nvSpPr>
        <p:spPr>
          <a:xfrm>
            <a:off x="838200" y="1825625"/>
            <a:ext cx="5604803" cy="4351338"/>
          </a:xfrm>
        </p:spPr>
        <p:txBody>
          <a:bodyPr>
            <a:normAutofit/>
          </a:bodyPr>
          <a:lstStyle/>
          <a:p>
            <a:pPr marL="0" indent="0">
              <a:buNone/>
            </a:pPr>
            <a:r>
              <a:rPr lang="en-GB" sz="3200" b="1" dirty="0">
                <a:solidFill>
                  <a:srgbClr val="C00000"/>
                </a:solidFill>
                <a:latin typeface="Cambria" panose="02040503050406030204" pitchFamily="18" charset="0"/>
              </a:rPr>
              <a:t>Starter question: why do we read?</a:t>
            </a:r>
            <a:endParaRPr lang="en-GB" sz="3200" dirty="0">
              <a:solidFill>
                <a:srgbClr val="C00000"/>
              </a:solidFill>
              <a:latin typeface="Cambria" panose="02040503050406030204" pitchFamily="18" charset="0"/>
            </a:endParaRPr>
          </a:p>
          <a:p>
            <a:pPr marL="514350" indent="-514350">
              <a:buAutoNum type="alphaLcParenR"/>
            </a:pPr>
            <a:r>
              <a:rPr lang="en-GB" dirty="0">
                <a:solidFill>
                  <a:srgbClr val="C00000"/>
                </a:solidFill>
                <a:latin typeface="Cambria" panose="02040503050406030204" pitchFamily="18" charset="0"/>
              </a:rPr>
              <a:t>To gather information</a:t>
            </a:r>
          </a:p>
          <a:p>
            <a:pPr marL="514350" indent="-514350">
              <a:buAutoNum type="alphaLcParenR"/>
            </a:pPr>
            <a:r>
              <a:rPr lang="en-GB" dirty="0">
                <a:solidFill>
                  <a:srgbClr val="C00000"/>
                </a:solidFill>
                <a:latin typeface="Cambria" panose="02040503050406030204" pitchFamily="18" charset="0"/>
              </a:rPr>
              <a:t>To see from the author’s point of view</a:t>
            </a:r>
          </a:p>
          <a:p>
            <a:pPr marL="514350" indent="-514350">
              <a:buAutoNum type="alphaLcParenR"/>
            </a:pPr>
            <a:r>
              <a:rPr lang="en-GB" dirty="0">
                <a:solidFill>
                  <a:srgbClr val="C00000"/>
                </a:solidFill>
                <a:latin typeface="Cambria" panose="02040503050406030204" pitchFamily="18" charset="0"/>
              </a:rPr>
              <a:t>To gain an understanding of a particular time and place</a:t>
            </a:r>
          </a:p>
          <a:p>
            <a:pPr marL="514350" indent="-514350">
              <a:buAutoNum type="alphaLcParenR"/>
            </a:pPr>
            <a:r>
              <a:rPr lang="en-GB" dirty="0">
                <a:solidFill>
                  <a:srgbClr val="C00000"/>
                </a:solidFill>
                <a:latin typeface="Cambria" panose="02040503050406030204" pitchFamily="18" charset="0"/>
              </a:rPr>
              <a:t>To enrich our sense of the world</a:t>
            </a:r>
          </a:p>
          <a:p>
            <a:pPr marL="514350" indent="-514350">
              <a:buAutoNum type="alphaLcParenR"/>
            </a:pPr>
            <a:endParaRPr lang="en-GB" dirty="0">
              <a:latin typeface="Cambria" panose="02040503050406030204" pitchFamily="18" charset="0"/>
            </a:endParaRPr>
          </a:p>
          <a:p>
            <a:pPr marL="514350" indent="-514350">
              <a:buAutoNum type="alphaLcParenR"/>
            </a:pPr>
            <a:endParaRPr lang="en-GB" dirty="0">
              <a:latin typeface="Cambria" panose="02040503050406030204" pitchFamily="18" charset="0"/>
            </a:endParaRPr>
          </a:p>
          <a:p>
            <a:pPr marL="514350" indent="-514350">
              <a:buAutoNum type="alphaLcParenR"/>
            </a:pPr>
            <a:endParaRPr lang="en-GB" dirty="0">
              <a:latin typeface="Cambria" panose="02040503050406030204" pitchFamily="18" charset="0"/>
            </a:endParaRPr>
          </a:p>
          <a:p>
            <a:endParaRPr lang="en-GB" dirty="0">
              <a:latin typeface="Cambria" panose="02040503050406030204" pitchFamily="18" charset="0"/>
            </a:endParaRPr>
          </a:p>
        </p:txBody>
      </p:sp>
      <p:sp>
        <p:nvSpPr>
          <p:cNvPr id="6" name="TextBox 5">
            <a:extLst>
              <a:ext uri="{FF2B5EF4-FFF2-40B4-BE49-F238E27FC236}">
                <a16:creationId xmlns:a16="http://schemas.microsoft.com/office/drawing/2014/main" id="{F9783988-C454-4267-ADE9-14FC089F5A9E}"/>
              </a:ext>
            </a:extLst>
          </p:cNvPr>
          <p:cNvSpPr txBox="1"/>
          <p:nvPr/>
        </p:nvSpPr>
        <p:spPr>
          <a:xfrm>
            <a:off x="7666892" y="1815497"/>
            <a:ext cx="3981157" cy="3816429"/>
          </a:xfrm>
          <a:prstGeom prst="rect">
            <a:avLst/>
          </a:prstGeom>
          <a:noFill/>
        </p:spPr>
        <p:txBody>
          <a:bodyPr wrap="square" rtlCol="0">
            <a:spAutoFit/>
          </a:bodyPr>
          <a:lstStyle/>
          <a:p>
            <a:r>
              <a:rPr lang="en-GB" sz="3200" dirty="0">
                <a:latin typeface="Cambria" panose="02040503050406030204" pitchFamily="18" charset="0"/>
              </a:rPr>
              <a:t>In this section we will look at techniques to allow slow, reflective reading and open up conversations about interpretation and meaning</a:t>
            </a:r>
          </a:p>
          <a:p>
            <a:endParaRPr lang="en-GB" dirty="0"/>
          </a:p>
        </p:txBody>
      </p:sp>
    </p:spTree>
    <p:extLst>
      <p:ext uri="{BB962C8B-B14F-4D97-AF65-F5344CB8AC3E}">
        <p14:creationId xmlns:p14="http://schemas.microsoft.com/office/powerpoint/2010/main" val="229571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171" y="0"/>
            <a:ext cx="10515600" cy="1002548"/>
          </a:xfrm>
        </p:spPr>
        <p:txBody>
          <a:bodyPr/>
          <a:lstStyle/>
          <a:p>
            <a:r>
              <a:rPr lang="en-GB" b="1" dirty="0">
                <a:solidFill>
                  <a:srgbClr val="C00000"/>
                </a:solidFill>
                <a:latin typeface="Cambria" panose="02040503050406030204" pitchFamily="18" charset="0"/>
              </a:rPr>
              <a:t>Bringing Reading into the RE Classroom</a:t>
            </a:r>
          </a:p>
        </p:txBody>
      </p:sp>
      <p:sp>
        <p:nvSpPr>
          <p:cNvPr id="3" name="Content Placeholder 2"/>
          <p:cNvSpPr>
            <a:spLocks noGrp="1"/>
          </p:cNvSpPr>
          <p:nvPr>
            <p:ph idx="1"/>
          </p:nvPr>
        </p:nvSpPr>
        <p:spPr>
          <a:xfrm>
            <a:off x="229738" y="969818"/>
            <a:ext cx="11324208" cy="5692122"/>
          </a:xfrm>
        </p:spPr>
        <p:txBody>
          <a:bodyPr>
            <a:normAutofit lnSpcReduction="10000"/>
          </a:bodyPr>
          <a:lstStyle/>
          <a:p>
            <a:r>
              <a:rPr lang="en-GB" sz="2000" dirty="0">
                <a:latin typeface="Cambria" panose="02040503050406030204" pitchFamily="18" charset="0"/>
              </a:rPr>
              <a:t>Make space for </a:t>
            </a:r>
            <a:r>
              <a:rPr lang="en-GB" sz="2000" dirty="0" err="1">
                <a:latin typeface="Cambria" panose="02040503050406030204" pitchFamily="18" charset="0"/>
              </a:rPr>
              <a:t>oracy</a:t>
            </a:r>
            <a:r>
              <a:rPr lang="en-GB" sz="2000" dirty="0">
                <a:latin typeface="Cambria" panose="02040503050406030204" pitchFamily="18" charset="0"/>
              </a:rPr>
              <a:t> and reading aloud, and time to discuss the reader’s positioning and pupils’ interpretations</a:t>
            </a:r>
          </a:p>
          <a:p>
            <a:r>
              <a:rPr lang="en-GB" sz="2000" dirty="0">
                <a:latin typeface="Cambria" panose="02040503050406030204" pitchFamily="18" charset="0"/>
              </a:rPr>
              <a:t>Slow down the reading. Take time. Emphasise different words. Talk about their meaning and different interpretations. How does a different emphasis impact upon the meaning? What roles do our experiences play in influencing our emphasis?</a:t>
            </a:r>
          </a:p>
          <a:p>
            <a:r>
              <a:rPr lang="en-GB" sz="2000" dirty="0">
                <a:latin typeface="Cambria" panose="02040503050406030204" pitchFamily="18" charset="0"/>
              </a:rPr>
              <a:t>Read in groups to develop a ‘community of inquiry’ within the classroom. Describe this as a place for shared wisdom. Consider what texts say to individuals and to the whole as a group.</a:t>
            </a:r>
          </a:p>
          <a:p>
            <a:r>
              <a:rPr lang="en-GB" sz="2000" dirty="0">
                <a:latin typeface="Cambria" panose="02040503050406030204" pitchFamily="18" charset="0"/>
              </a:rPr>
              <a:t>Create class commentaries on texts; introduce commentaries made by others. Begin to see text along side commentaries. Evaluate interpretations of texts and discuss which ones are most convincing and why.</a:t>
            </a:r>
          </a:p>
          <a:p>
            <a:r>
              <a:rPr lang="en-GB" sz="2000" dirty="0">
                <a:latin typeface="Cambria" panose="02040503050406030204" pitchFamily="18" charset="0"/>
              </a:rPr>
              <a:t>Compare different translations of the same text. Use first language texts for EAL pupils to support their access. View texts in their original languages: Arabic, Hebrew, Greek, Sanskrit, etc. </a:t>
            </a:r>
          </a:p>
          <a:p>
            <a:r>
              <a:rPr lang="en-GB" sz="2000" dirty="0">
                <a:latin typeface="Cambria" panose="02040503050406030204" pitchFamily="18" charset="0"/>
              </a:rPr>
              <a:t>Discuss concepts of ‘truth’ and ‘meaning’ with pupils in relation to sacred texts. Invite them to write their own paraphrases of passages. </a:t>
            </a:r>
          </a:p>
          <a:p>
            <a:r>
              <a:rPr lang="en-GB" sz="2000" dirty="0">
                <a:latin typeface="Cambria" panose="02040503050406030204" pitchFamily="18" charset="0"/>
              </a:rPr>
              <a:t>Consider the theology of fictional texts such as </a:t>
            </a:r>
            <a:r>
              <a:rPr lang="en-GB" sz="2000" i="1" dirty="0">
                <a:latin typeface="Cambria" panose="02040503050406030204" pitchFamily="18" charset="0"/>
              </a:rPr>
              <a:t>An Inspector Calls </a:t>
            </a:r>
            <a:r>
              <a:rPr lang="en-GB" sz="2000" dirty="0">
                <a:latin typeface="Cambria" panose="02040503050406030204" pitchFamily="18" charset="0"/>
              </a:rPr>
              <a:t>or </a:t>
            </a:r>
            <a:r>
              <a:rPr lang="en-GB" sz="2000" i="1" dirty="0">
                <a:latin typeface="Cambria" panose="02040503050406030204" pitchFamily="18" charset="0"/>
              </a:rPr>
              <a:t>The Lion, the Witch and the Wardrobe. </a:t>
            </a:r>
            <a:r>
              <a:rPr lang="en-GB" sz="2000" dirty="0">
                <a:latin typeface="Cambria" panose="02040503050406030204" pitchFamily="18" charset="0"/>
              </a:rPr>
              <a:t>Work together with the English department or co-ordinate RE and English planning to support pupils in greater access to these texts.</a:t>
            </a:r>
          </a:p>
          <a:p>
            <a:pPr marL="0" indent="0">
              <a:buNone/>
            </a:pPr>
            <a:r>
              <a:rPr lang="en-GB" sz="2000" b="1" dirty="0">
                <a:latin typeface="Cambria" panose="02040503050406030204" pitchFamily="18" charset="0"/>
              </a:rPr>
              <a:t>Based on findings of Dr Kathryn Wright </a:t>
            </a:r>
          </a:p>
        </p:txBody>
      </p:sp>
    </p:spTree>
    <p:extLst>
      <p:ext uri="{BB962C8B-B14F-4D97-AF65-F5344CB8AC3E}">
        <p14:creationId xmlns:p14="http://schemas.microsoft.com/office/powerpoint/2010/main" val="364075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1"/>
            <a:ext cx="11021291" cy="1456512"/>
          </a:xfrm>
        </p:spPr>
        <p:txBody>
          <a:bodyPr>
            <a:normAutofit/>
          </a:bodyPr>
          <a:lstStyle/>
          <a:p>
            <a:r>
              <a:rPr lang="en-GB" sz="4000" b="1" dirty="0">
                <a:latin typeface="Cambria" panose="02040503050406030204" pitchFamily="18" charset="0"/>
              </a:rPr>
              <a:t>Using a Double Entry Journal</a:t>
            </a:r>
            <a:br>
              <a:rPr lang="en-GB" b="1" dirty="0">
                <a:latin typeface="Cambria" panose="02040503050406030204" pitchFamily="18" charset="0"/>
              </a:rPr>
            </a:br>
            <a:r>
              <a:rPr lang="en-GB" sz="2700" b="1" dirty="0">
                <a:solidFill>
                  <a:srgbClr val="C00000"/>
                </a:solidFill>
                <a:latin typeface="Cambria" panose="02040503050406030204" pitchFamily="18" charset="0"/>
              </a:rPr>
              <a:t>Groups complete these as they read and discuss to yield a rich picture of the text and its meaning  </a:t>
            </a:r>
            <a:endParaRPr lang="en-GB" b="1" dirty="0">
              <a:solidFill>
                <a:srgbClr val="C00000"/>
              </a:solidFill>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33685874"/>
              </p:ext>
            </p:extLst>
          </p:nvPr>
        </p:nvGraphicFramePr>
        <p:xfrm>
          <a:off x="332509" y="1456513"/>
          <a:ext cx="11540836" cy="5264727"/>
        </p:xfrm>
        <a:graphic>
          <a:graphicData uri="http://schemas.openxmlformats.org/drawingml/2006/table">
            <a:tbl>
              <a:tblPr firstRow="1" bandRow="1">
                <a:tableStyleId>{D27102A9-8310-4765-A935-A1911B00CA55}</a:tableStyleId>
              </a:tblPr>
              <a:tblGrid>
                <a:gridCol w="5232802">
                  <a:extLst>
                    <a:ext uri="{9D8B030D-6E8A-4147-A177-3AD203B41FA5}">
                      <a16:colId xmlns:a16="http://schemas.microsoft.com/office/drawing/2014/main" val="20000"/>
                    </a:ext>
                  </a:extLst>
                </a:gridCol>
                <a:gridCol w="6308034">
                  <a:extLst>
                    <a:ext uri="{9D8B030D-6E8A-4147-A177-3AD203B41FA5}">
                      <a16:colId xmlns:a16="http://schemas.microsoft.com/office/drawing/2014/main" val="20001"/>
                    </a:ext>
                  </a:extLst>
                </a:gridCol>
              </a:tblGrid>
              <a:tr h="332509">
                <a:tc>
                  <a:txBody>
                    <a:bodyPr/>
                    <a:lstStyle/>
                    <a:p>
                      <a:pPr algn="ctr"/>
                      <a:r>
                        <a:rPr lang="en-GB" sz="2400" dirty="0">
                          <a:latin typeface="Cambria" panose="02040503050406030204" pitchFamily="18" charset="0"/>
                          <a:ea typeface="Cambria" panose="02040503050406030204" pitchFamily="18" charset="0"/>
                        </a:rPr>
                        <a:t>From the Text</a:t>
                      </a:r>
                      <a:endParaRPr lang="en-GB" sz="2400"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en-GB" sz="2400" dirty="0">
                          <a:latin typeface="Cambria" panose="02040503050406030204" pitchFamily="18" charset="0"/>
                          <a:ea typeface="Cambria" panose="02040503050406030204" pitchFamily="18" charset="0"/>
                        </a:rPr>
                        <a:t>From Your Mind</a:t>
                      </a:r>
                      <a:endParaRPr lang="en-GB" sz="2400"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0"/>
                  </a:ext>
                </a:extLst>
              </a:tr>
              <a:tr h="692727">
                <a:tc>
                  <a:txBody>
                    <a:bodyPr/>
                    <a:lstStyle/>
                    <a:p>
                      <a:r>
                        <a:rPr lang="en-GB" sz="2400" dirty="0">
                          <a:latin typeface="Cambria" panose="02040503050406030204" pitchFamily="18" charset="0"/>
                          <a:ea typeface="Cambria" panose="02040503050406030204" pitchFamily="18" charset="0"/>
                        </a:rPr>
                        <a:t>What is the passage about?</a:t>
                      </a:r>
                      <a:endParaRPr lang="en-GB" sz="2400" dirty="0">
                        <a:solidFill>
                          <a:schemeClr val="tx1"/>
                        </a:solidFill>
                        <a:latin typeface="Cambria" panose="02040503050406030204" pitchFamily="18" charset="0"/>
                        <a:ea typeface="Cambria" panose="02040503050406030204" pitchFamily="18" charset="0"/>
                      </a:endParaRPr>
                    </a:p>
                  </a:txBody>
                  <a:tcPr/>
                </a:tc>
                <a:tc>
                  <a:txBody>
                    <a:bodyPr/>
                    <a:lstStyle/>
                    <a:p>
                      <a:r>
                        <a:rPr lang="en-GB" sz="2400" dirty="0">
                          <a:latin typeface="Cambria" panose="02040503050406030204" pitchFamily="18" charset="0"/>
                          <a:ea typeface="Cambria" panose="02040503050406030204" pitchFamily="18" charset="0"/>
                        </a:rPr>
                        <a:t>What is your reaction?</a:t>
                      </a:r>
                      <a:endParaRPr lang="en-GB" sz="2400"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1"/>
                  </a:ext>
                </a:extLst>
              </a:tr>
              <a:tr h="692727">
                <a:tc>
                  <a:txBody>
                    <a:bodyPr/>
                    <a:lstStyle/>
                    <a:p>
                      <a:r>
                        <a:rPr lang="en-GB" sz="2400" dirty="0">
                          <a:latin typeface="Cambria" panose="02040503050406030204" pitchFamily="18" charset="0"/>
                          <a:ea typeface="Cambria" panose="02040503050406030204" pitchFamily="18" charset="0"/>
                        </a:rPr>
                        <a:t>List some interesting language</a:t>
                      </a:r>
                      <a:endParaRPr lang="en-GB" sz="2400" dirty="0">
                        <a:solidFill>
                          <a:schemeClr val="tx1"/>
                        </a:solidFill>
                        <a:latin typeface="Cambria" panose="02040503050406030204" pitchFamily="18" charset="0"/>
                        <a:ea typeface="Cambria" panose="02040503050406030204" pitchFamily="18" charset="0"/>
                      </a:endParaRPr>
                    </a:p>
                  </a:txBody>
                  <a:tcPr/>
                </a:tc>
                <a:tc>
                  <a:txBody>
                    <a:bodyPr/>
                    <a:lstStyle/>
                    <a:p>
                      <a:r>
                        <a:rPr lang="en-GB" sz="2400" dirty="0">
                          <a:latin typeface="Cambria" panose="02040503050406030204" pitchFamily="18" charset="0"/>
                          <a:ea typeface="Cambria" panose="02040503050406030204" pitchFamily="18" charset="0"/>
                        </a:rPr>
                        <a:t>What is your theory or idea about this passage? What does it make</a:t>
                      </a:r>
                      <a:r>
                        <a:rPr lang="en-GB" sz="2400" baseline="0" dirty="0">
                          <a:latin typeface="Cambria" panose="02040503050406030204" pitchFamily="18" charset="0"/>
                          <a:ea typeface="Cambria" panose="02040503050406030204" pitchFamily="18" charset="0"/>
                        </a:rPr>
                        <a:t> you think about?</a:t>
                      </a:r>
                      <a:endParaRPr lang="en-GB" sz="2400"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2"/>
                  </a:ext>
                </a:extLst>
              </a:tr>
              <a:tr h="692727">
                <a:tc>
                  <a:txBody>
                    <a:bodyPr/>
                    <a:lstStyle/>
                    <a:p>
                      <a:r>
                        <a:rPr lang="en-GB" sz="2400" dirty="0">
                          <a:latin typeface="Cambria" panose="02040503050406030204" pitchFamily="18" charset="0"/>
                          <a:ea typeface="Cambria" panose="02040503050406030204" pitchFamily="18" charset="0"/>
                        </a:rPr>
                        <a:t>An important quote</a:t>
                      </a:r>
                      <a:endParaRPr lang="en-GB" sz="2400" dirty="0">
                        <a:solidFill>
                          <a:schemeClr val="tx1"/>
                        </a:solidFill>
                        <a:latin typeface="Cambria" panose="02040503050406030204" pitchFamily="18" charset="0"/>
                        <a:ea typeface="Cambria" panose="02040503050406030204" pitchFamily="18" charset="0"/>
                      </a:endParaRPr>
                    </a:p>
                  </a:txBody>
                  <a:tcPr/>
                </a:tc>
                <a:tc>
                  <a:txBody>
                    <a:bodyPr/>
                    <a:lstStyle/>
                    <a:p>
                      <a:r>
                        <a:rPr lang="en-GB" sz="2400" dirty="0">
                          <a:latin typeface="Cambria" panose="02040503050406030204" pitchFamily="18" charset="0"/>
                          <a:ea typeface="Cambria" panose="02040503050406030204" pitchFamily="18" charset="0"/>
                        </a:rPr>
                        <a:t>What other stories or events does this passage remind you of?</a:t>
                      </a:r>
                      <a:endParaRPr lang="en-GB" sz="2400"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3"/>
                  </a:ext>
                </a:extLst>
              </a:tr>
              <a:tr h="692727">
                <a:tc>
                  <a:txBody>
                    <a:bodyPr/>
                    <a:lstStyle/>
                    <a:p>
                      <a:r>
                        <a:rPr lang="en-GB" sz="2400" dirty="0">
                          <a:latin typeface="Cambria" panose="02040503050406030204" pitchFamily="18" charset="0"/>
                          <a:ea typeface="Cambria" panose="02040503050406030204" pitchFamily="18" charset="0"/>
                        </a:rPr>
                        <a:t>What is the key moment or event in the passage?</a:t>
                      </a:r>
                    </a:p>
                  </a:txBody>
                  <a:tcPr/>
                </a:tc>
                <a:tc>
                  <a:txBody>
                    <a:bodyPr/>
                    <a:lstStyle/>
                    <a:p>
                      <a:r>
                        <a:rPr lang="en-GB" sz="2400" dirty="0">
                          <a:latin typeface="Cambria" panose="02040503050406030204" pitchFamily="18" charset="0"/>
                          <a:ea typeface="Cambria" panose="02040503050406030204" pitchFamily="18" charset="0"/>
                        </a:rPr>
                        <a:t>What explanation can you give for why this passage/story is still read or retold today?</a:t>
                      </a:r>
                      <a:endParaRPr lang="en-GB" sz="2400"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4"/>
                  </a:ext>
                </a:extLst>
              </a:tr>
              <a:tr h="692727">
                <a:tc>
                  <a:txBody>
                    <a:bodyPr/>
                    <a:lstStyle/>
                    <a:p>
                      <a:r>
                        <a:rPr lang="en-GB" sz="2400" dirty="0">
                          <a:latin typeface="Cambria" panose="02040503050406030204" pitchFamily="18" charset="0"/>
                          <a:ea typeface="Cambria" panose="02040503050406030204" pitchFamily="18" charset="0"/>
                        </a:rPr>
                        <a:t>What is the main idea, theme or concept?</a:t>
                      </a:r>
                      <a:endParaRPr lang="en-GB" sz="2400" dirty="0">
                        <a:solidFill>
                          <a:schemeClr val="tx1"/>
                        </a:solidFill>
                        <a:latin typeface="Cambria" panose="02040503050406030204" pitchFamily="18" charset="0"/>
                        <a:ea typeface="Cambria" panose="02040503050406030204" pitchFamily="18" charset="0"/>
                      </a:endParaRPr>
                    </a:p>
                  </a:txBody>
                  <a:tcPr/>
                </a:tc>
                <a:tc>
                  <a:txBody>
                    <a:bodyPr/>
                    <a:lstStyle/>
                    <a:p>
                      <a:r>
                        <a:rPr lang="en-GB" sz="2400" dirty="0">
                          <a:latin typeface="Cambria" panose="02040503050406030204" pitchFamily="18" charset="0"/>
                          <a:ea typeface="Cambria" panose="02040503050406030204" pitchFamily="18" charset="0"/>
                        </a:rPr>
                        <a:t>How important do you think this passage is to believers?</a:t>
                      </a:r>
                      <a:endParaRPr lang="en-GB" sz="2400"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5"/>
                  </a:ext>
                </a:extLst>
              </a:tr>
              <a:tr h="692727">
                <a:tc>
                  <a:txBody>
                    <a:bodyPr/>
                    <a:lstStyle/>
                    <a:p>
                      <a:r>
                        <a:rPr lang="en-GB" sz="2400" dirty="0">
                          <a:latin typeface="Cambria" panose="02040503050406030204" pitchFamily="18" charset="0"/>
                          <a:ea typeface="Cambria" panose="02040503050406030204" pitchFamily="18" charset="0"/>
                        </a:rPr>
                        <a:t>Is there a problem or conflict? If so, what is it?</a:t>
                      </a:r>
                      <a:endParaRPr lang="en-GB" sz="2400" dirty="0">
                        <a:solidFill>
                          <a:schemeClr val="tx1"/>
                        </a:solidFill>
                        <a:latin typeface="Cambria" panose="02040503050406030204" pitchFamily="18" charset="0"/>
                        <a:ea typeface="Cambria" panose="02040503050406030204" pitchFamily="18" charset="0"/>
                      </a:endParaRPr>
                    </a:p>
                  </a:txBody>
                  <a:tcPr/>
                </a:tc>
                <a:tc>
                  <a:txBody>
                    <a:bodyPr/>
                    <a:lstStyle/>
                    <a:p>
                      <a:r>
                        <a:rPr lang="en-GB" sz="2400" dirty="0">
                          <a:latin typeface="Cambria" panose="02040503050406030204" pitchFamily="18" charset="0"/>
                          <a:ea typeface="Cambria" panose="02040503050406030204" pitchFamily="18" charset="0"/>
                        </a:rPr>
                        <a:t>What do other</a:t>
                      </a:r>
                      <a:r>
                        <a:rPr lang="en-GB" sz="2400" baseline="0" dirty="0">
                          <a:latin typeface="Cambria" panose="02040503050406030204" pitchFamily="18" charset="0"/>
                          <a:ea typeface="Cambria" panose="02040503050406030204" pitchFamily="18" charset="0"/>
                        </a:rPr>
                        <a:t> people in your group think about this passage?</a:t>
                      </a:r>
                      <a:endParaRPr lang="en-GB" sz="2400"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7671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27" y="42258"/>
            <a:ext cx="10515600" cy="1325563"/>
          </a:xfrm>
        </p:spPr>
        <p:txBody>
          <a:bodyPr/>
          <a:lstStyle/>
          <a:p>
            <a:r>
              <a:rPr lang="en-GB" b="1" dirty="0">
                <a:solidFill>
                  <a:srgbClr val="C00000"/>
                </a:solidFill>
                <a:latin typeface="Cambria" panose="02040503050406030204" pitchFamily="18" charset="0"/>
              </a:rPr>
              <a:t>More Text-Based Classroom Ideas…</a:t>
            </a:r>
          </a:p>
        </p:txBody>
      </p:sp>
      <p:sp>
        <p:nvSpPr>
          <p:cNvPr id="3" name="Content Placeholder 2"/>
          <p:cNvSpPr>
            <a:spLocks noGrp="1"/>
          </p:cNvSpPr>
          <p:nvPr>
            <p:ph idx="1"/>
          </p:nvPr>
        </p:nvSpPr>
        <p:spPr>
          <a:xfrm>
            <a:off x="303626" y="1150980"/>
            <a:ext cx="11316287" cy="5249819"/>
          </a:xfrm>
        </p:spPr>
        <p:txBody>
          <a:bodyPr>
            <a:noAutofit/>
          </a:bodyPr>
          <a:lstStyle/>
          <a:p>
            <a:r>
              <a:rPr lang="en-GB" sz="2000" dirty="0">
                <a:latin typeface="Cambria" panose="02040503050406030204" pitchFamily="18" charset="0"/>
              </a:rPr>
              <a:t>Text Hunt- match up two texts and might be linked together. How? (also match with images)</a:t>
            </a:r>
          </a:p>
          <a:p>
            <a:r>
              <a:rPr lang="en-GB" sz="2000" dirty="0" err="1">
                <a:latin typeface="Cambria" panose="02040503050406030204" pitchFamily="18" charset="0"/>
              </a:rPr>
              <a:t>Oracy</a:t>
            </a:r>
            <a:r>
              <a:rPr lang="en-GB" sz="2000" dirty="0">
                <a:latin typeface="Cambria" panose="02040503050406030204" pitchFamily="18" charset="0"/>
              </a:rPr>
              <a:t>- The Bible is typically read alone when not read aloud to an assembled group. The Guru </a:t>
            </a:r>
            <a:r>
              <a:rPr lang="en-GB" sz="2000" dirty="0" err="1">
                <a:latin typeface="Cambria" panose="02040503050406030204" pitchFamily="18" charset="0"/>
              </a:rPr>
              <a:t>Granth</a:t>
            </a:r>
            <a:r>
              <a:rPr lang="en-GB" sz="2000" dirty="0">
                <a:latin typeface="Cambria" panose="02040503050406030204" pitchFamily="18" charset="0"/>
              </a:rPr>
              <a:t> Sahib is usually read together and treated as a person. How does it feel to read separately and as a group?</a:t>
            </a:r>
          </a:p>
          <a:p>
            <a:r>
              <a:rPr lang="en-GB" sz="2000" dirty="0">
                <a:latin typeface="Cambria" panose="02040503050406030204" pitchFamily="18" charset="0"/>
              </a:rPr>
              <a:t>Strip back clues they are dealing with a religious text and set a reading task for homework.</a:t>
            </a:r>
          </a:p>
          <a:p>
            <a:r>
              <a:rPr lang="en-GB" sz="2000" dirty="0">
                <a:latin typeface="Cambria" panose="02040503050406030204" pitchFamily="18" charset="0"/>
              </a:rPr>
              <a:t>Reading in pairs- two different colours. Pupils make their own highlights and annotation. What is similar and what is different?</a:t>
            </a:r>
          </a:p>
          <a:p>
            <a:r>
              <a:rPr lang="en-GB" sz="2000" dirty="0">
                <a:latin typeface="Cambria" panose="02040503050406030204" pitchFamily="18" charset="0"/>
              </a:rPr>
              <a:t>Conduct a silent debate around a passage of text and a question. Pupils can write comments in one colour and question other comments in another.</a:t>
            </a:r>
          </a:p>
          <a:p>
            <a:r>
              <a:rPr lang="en-GB" sz="2000" dirty="0">
                <a:latin typeface="Cambria" panose="02040503050406030204" pitchFamily="18" charset="0"/>
              </a:rPr>
              <a:t>Look at 4 translations of one text. What is retained in all? How do they differ in emphasis?</a:t>
            </a:r>
          </a:p>
          <a:p>
            <a:r>
              <a:rPr lang="en-GB" sz="2000" dirty="0" err="1">
                <a:latin typeface="Cambria" panose="02040503050406030204" pitchFamily="18" charset="0"/>
              </a:rPr>
              <a:t>Emojji</a:t>
            </a:r>
            <a:r>
              <a:rPr lang="en-GB" sz="2000" dirty="0">
                <a:latin typeface="Cambria" panose="02040503050406030204" pitchFamily="18" charset="0"/>
              </a:rPr>
              <a:t> translation to represent a line of text.</a:t>
            </a:r>
          </a:p>
          <a:p>
            <a:r>
              <a:rPr lang="en-GB" sz="2000" dirty="0">
                <a:latin typeface="Cambria" panose="02040503050406030204" pitchFamily="18" charset="0"/>
              </a:rPr>
              <a:t>Paraphrasing lines/passages into their own words. How are these similar/different across the class? What seemed to be the essential ideas to convey?</a:t>
            </a:r>
          </a:p>
          <a:p>
            <a:r>
              <a:rPr lang="en-GB" sz="2000" dirty="0">
                <a:latin typeface="Cambria" panose="02040503050406030204" pitchFamily="18" charset="0"/>
              </a:rPr>
              <a:t>Explode a text: pull out key words and phrases, add images and own ideas/interpretations about meaning.</a:t>
            </a:r>
          </a:p>
        </p:txBody>
      </p:sp>
    </p:spTree>
    <p:extLst>
      <p:ext uri="{BB962C8B-B14F-4D97-AF65-F5344CB8AC3E}">
        <p14:creationId xmlns:p14="http://schemas.microsoft.com/office/powerpoint/2010/main" val="3465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743" y="36912"/>
            <a:ext cx="10515600" cy="1325563"/>
          </a:xfrm>
        </p:spPr>
        <p:txBody>
          <a:bodyPr/>
          <a:lstStyle/>
          <a:p>
            <a:r>
              <a:rPr lang="en-GB" b="1" dirty="0">
                <a:latin typeface="Cambria" panose="02040503050406030204" pitchFamily="18" charset="0"/>
              </a:rPr>
              <a:t>Looking at Original Manuscripts</a:t>
            </a:r>
            <a:br>
              <a:rPr lang="en-GB" b="1" dirty="0">
                <a:latin typeface="Cambria" panose="02040503050406030204" pitchFamily="18" charset="0"/>
              </a:rPr>
            </a:br>
            <a:r>
              <a:rPr lang="en-GB" sz="3600" b="1" dirty="0">
                <a:solidFill>
                  <a:srgbClr val="C00000"/>
                </a:solidFill>
                <a:latin typeface="Cambria" panose="02040503050406030204" pitchFamily="18" charset="0"/>
              </a:rPr>
              <a:t>Bring ancient texts to life</a:t>
            </a:r>
            <a:endParaRPr lang="en-GB" b="1" dirty="0">
              <a:solidFill>
                <a:srgbClr val="C00000"/>
              </a:solidFill>
              <a:latin typeface="Cambria" panose="02040503050406030204" pitchFamily="18" charset="0"/>
            </a:endParaRPr>
          </a:p>
        </p:txBody>
      </p:sp>
      <p:sp>
        <p:nvSpPr>
          <p:cNvPr id="9" name="TextBox 8">
            <a:extLst>
              <a:ext uri="{FF2B5EF4-FFF2-40B4-BE49-F238E27FC236}">
                <a16:creationId xmlns:a16="http://schemas.microsoft.com/office/drawing/2014/main" id="{F406E4D4-620C-4706-A997-B92B6193F597}"/>
              </a:ext>
            </a:extLst>
          </p:cNvPr>
          <p:cNvSpPr txBox="1"/>
          <p:nvPr/>
        </p:nvSpPr>
        <p:spPr>
          <a:xfrm>
            <a:off x="177417" y="1362475"/>
            <a:ext cx="1176784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Check out these sites where you can explore texts in original (or ancient) versions</a:t>
            </a:r>
            <a:r>
              <a:rPr lang="en-US" sz="2400" dirty="0">
                <a:latin typeface="Cambria" panose="02040503050406030204" pitchFamily="18" charset="0"/>
                <a:ea typeface="Cambria" panose="02040503050406030204" pitchFamily="18" charset="0"/>
              </a:rPr>
              <a:t>:</a:t>
            </a:r>
          </a:p>
        </p:txBody>
      </p:sp>
      <p:sp>
        <p:nvSpPr>
          <p:cNvPr id="10" name="TextBox 9">
            <a:extLst>
              <a:ext uri="{FF2B5EF4-FFF2-40B4-BE49-F238E27FC236}">
                <a16:creationId xmlns:a16="http://schemas.microsoft.com/office/drawing/2014/main" id="{593A0E41-5F52-4AF8-9F59-54BBE0E13E0B}"/>
              </a:ext>
            </a:extLst>
          </p:cNvPr>
          <p:cNvSpPr txBox="1"/>
          <p:nvPr/>
        </p:nvSpPr>
        <p:spPr>
          <a:xfrm>
            <a:off x="430129" y="1882992"/>
            <a:ext cx="4256117" cy="2677656"/>
          </a:xfrm>
          <a:custGeom>
            <a:avLst/>
            <a:gdLst>
              <a:gd name="connsiteX0" fmla="*/ 0 w 4256117"/>
              <a:gd name="connsiteY0" fmla="*/ 0 h 2677656"/>
              <a:gd name="connsiteX1" fmla="*/ 4256117 w 4256117"/>
              <a:gd name="connsiteY1" fmla="*/ 0 h 2677656"/>
              <a:gd name="connsiteX2" fmla="*/ 4256117 w 4256117"/>
              <a:gd name="connsiteY2" fmla="*/ 2677656 h 2677656"/>
              <a:gd name="connsiteX3" fmla="*/ 0 w 4256117"/>
              <a:gd name="connsiteY3" fmla="*/ 2677656 h 2677656"/>
              <a:gd name="connsiteX4" fmla="*/ 0 w 4256117"/>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117" h="2677656" extrusionOk="0">
                <a:moveTo>
                  <a:pt x="0" y="0"/>
                </a:moveTo>
                <a:cubicBezTo>
                  <a:pt x="1950318" y="-5264"/>
                  <a:pt x="2896709" y="84467"/>
                  <a:pt x="4256117" y="0"/>
                </a:cubicBezTo>
                <a:cubicBezTo>
                  <a:pt x="4127944" y="509750"/>
                  <a:pt x="4385267" y="2382550"/>
                  <a:pt x="4256117" y="2677656"/>
                </a:cubicBezTo>
                <a:cubicBezTo>
                  <a:pt x="3805901" y="2783976"/>
                  <a:pt x="1524798" y="2670007"/>
                  <a:pt x="0" y="2677656"/>
                </a:cubicBezTo>
                <a:cubicBezTo>
                  <a:pt x="160128" y="1755010"/>
                  <a:pt x="25049" y="1232704"/>
                  <a:pt x="0" y="0"/>
                </a:cubicBezTo>
                <a:close/>
              </a:path>
            </a:pathLst>
          </a:custGeom>
          <a:noFill/>
          <a:ln w="28575">
            <a:solidFill>
              <a:srgbClr val="C0000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rtlCol="0">
            <a:spAutoFit/>
          </a:bodyPr>
          <a:lstStyle/>
          <a:p>
            <a:r>
              <a:rPr lang="en-GB" sz="2800" b="1" dirty="0">
                <a:hlinkClick r:id="rId3"/>
              </a:rPr>
              <a:t>https://www.divinity.cam.ac.uk/news/50-religious-treasures-of-cambridge</a:t>
            </a:r>
            <a:endParaRPr lang="en-GB" sz="2800" b="1" dirty="0"/>
          </a:p>
          <a:p>
            <a:r>
              <a:rPr lang="en-GB" sz="2800" dirty="0"/>
              <a:t>Religious Treasures of Cambridge: to support learning at KS3</a:t>
            </a:r>
          </a:p>
        </p:txBody>
      </p:sp>
      <p:sp>
        <p:nvSpPr>
          <p:cNvPr id="11" name="TextBox 10">
            <a:extLst>
              <a:ext uri="{FF2B5EF4-FFF2-40B4-BE49-F238E27FC236}">
                <a16:creationId xmlns:a16="http://schemas.microsoft.com/office/drawing/2014/main" id="{26632B0E-4EB8-43CE-889C-86FE83E270D6}"/>
              </a:ext>
            </a:extLst>
          </p:cNvPr>
          <p:cNvSpPr txBox="1"/>
          <p:nvPr/>
        </p:nvSpPr>
        <p:spPr>
          <a:xfrm>
            <a:off x="8824686" y="1903508"/>
            <a:ext cx="2937185" cy="2677656"/>
          </a:xfrm>
          <a:custGeom>
            <a:avLst/>
            <a:gdLst>
              <a:gd name="connsiteX0" fmla="*/ 0 w 2937185"/>
              <a:gd name="connsiteY0" fmla="*/ 0 h 2677656"/>
              <a:gd name="connsiteX1" fmla="*/ 2937185 w 2937185"/>
              <a:gd name="connsiteY1" fmla="*/ 0 h 2677656"/>
              <a:gd name="connsiteX2" fmla="*/ 2937185 w 2937185"/>
              <a:gd name="connsiteY2" fmla="*/ 2677656 h 2677656"/>
              <a:gd name="connsiteX3" fmla="*/ 0 w 2937185"/>
              <a:gd name="connsiteY3" fmla="*/ 2677656 h 2677656"/>
              <a:gd name="connsiteX4" fmla="*/ 0 w 2937185"/>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85" h="2677656" extrusionOk="0">
                <a:moveTo>
                  <a:pt x="0" y="0"/>
                </a:moveTo>
                <a:cubicBezTo>
                  <a:pt x="599197" y="-5264"/>
                  <a:pt x="2542079" y="84467"/>
                  <a:pt x="2937185" y="0"/>
                </a:cubicBezTo>
                <a:cubicBezTo>
                  <a:pt x="2809012" y="509750"/>
                  <a:pt x="3066335" y="2382550"/>
                  <a:pt x="2937185" y="2677656"/>
                </a:cubicBezTo>
                <a:cubicBezTo>
                  <a:pt x="2450478" y="2783976"/>
                  <a:pt x="706947" y="2670007"/>
                  <a:pt x="0" y="2677656"/>
                </a:cubicBezTo>
                <a:cubicBezTo>
                  <a:pt x="160128" y="1755010"/>
                  <a:pt x="25049" y="1232704"/>
                  <a:pt x="0" y="0"/>
                </a:cubicBezTo>
                <a:close/>
              </a:path>
            </a:pathLst>
          </a:custGeom>
          <a:noFill/>
          <a:ln w="28575">
            <a:solidFill>
              <a:srgbClr val="C0000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rtlCol="0">
            <a:spAutoFit/>
          </a:bodyPr>
          <a:lstStyle/>
          <a:p>
            <a:r>
              <a:rPr lang="en-GB" sz="2800" b="1" dirty="0">
                <a:hlinkClick r:id="rId4"/>
              </a:rPr>
              <a:t>https://www.bl.uk/sacred-texts</a:t>
            </a:r>
            <a:endParaRPr lang="en-GB" sz="2800" b="1" dirty="0"/>
          </a:p>
          <a:p>
            <a:r>
              <a:rPr lang="en-GB" sz="2800" dirty="0"/>
              <a:t>Sacred texts at the British Library; large annotated images</a:t>
            </a:r>
            <a:r>
              <a:rPr lang="en-GB" sz="2400" dirty="0"/>
              <a:t>.</a:t>
            </a:r>
          </a:p>
        </p:txBody>
      </p:sp>
      <p:sp>
        <p:nvSpPr>
          <p:cNvPr id="13" name="TextBox 12">
            <a:extLst>
              <a:ext uri="{FF2B5EF4-FFF2-40B4-BE49-F238E27FC236}">
                <a16:creationId xmlns:a16="http://schemas.microsoft.com/office/drawing/2014/main" id="{64732357-793D-4E06-B727-CB4A2B876147}"/>
              </a:ext>
            </a:extLst>
          </p:cNvPr>
          <p:cNvSpPr txBox="1"/>
          <p:nvPr/>
        </p:nvSpPr>
        <p:spPr>
          <a:xfrm>
            <a:off x="4915571" y="1918228"/>
            <a:ext cx="3463657" cy="2677656"/>
          </a:xfrm>
          <a:custGeom>
            <a:avLst/>
            <a:gdLst>
              <a:gd name="connsiteX0" fmla="*/ 0 w 3463657"/>
              <a:gd name="connsiteY0" fmla="*/ 0 h 2677656"/>
              <a:gd name="connsiteX1" fmla="*/ 3463657 w 3463657"/>
              <a:gd name="connsiteY1" fmla="*/ 0 h 2677656"/>
              <a:gd name="connsiteX2" fmla="*/ 3463657 w 3463657"/>
              <a:gd name="connsiteY2" fmla="*/ 2677656 h 2677656"/>
              <a:gd name="connsiteX3" fmla="*/ 0 w 3463657"/>
              <a:gd name="connsiteY3" fmla="*/ 2677656 h 2677656"/>
              <a:gd name="connsiteX4" fmla="*/ 0 w 3463657"/>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57" h="2677656" extrusionOk="0">
                <a:moveTo>
                  <a:pt x="0" y="0"/>
                </a:moveTo>
                <a:cubicBezTo>
                  <a:pt x="475377" y="-5264"/>
                  <a:pt x="1821675" y="84467"/>
                  <a:pt x="3463657" y="0"/>
                </a:cubicBezTo>
                <a:cubicBezTo>
                  <a:pt x="3335484" y="509750"/>
                  <a:pt x="3592807" y="2382550"/>
                  <a:pt x="3463657" y="2677656"/>
                </a:cubicBezTo>
                <a:cubicBezTo>
                  <a:pt x="2259263" y="2783976"/>
                  <a:pt x="447276" y="2670007"/>
                  <a:pt x="0" y="2677656"/>
                </a:cubicBezTo>
                <a:cubicBezTo>
                  <a:pt x="160128" y="1755010"/>
                  <a:pt x="25049" y="1232704"/>
                  <a:pt x="0" y="0"/>
                </a:cubicBezTo>
                <a:close/>
              </a:path>
            </a:pathLst>
          </a:custGeom>
          <a:noFill/>
          <a:ln w="28575">
            <a:solidFill>
              <a:srgbClr val="C00000"/>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rtlCol="0">
            <a:spAutoFit/>
          </a:bodyPr>
          <a:lstStyle/>
          <a:p>
            <a:r>
              <a:rPr lang="en-GB" sz="2800" b="1" dirty="0">
                <a:hlinkClick r:id="rId5"/>
              </a:rPr>
              <a:t>https://thevcs.org/</a:t>
            </a:r>
            <a:endParaRPr lang="en-GB" sz="2800" b="1" dirty="0"/>
          </a:p>
          <a:p>
            <a:r>
              <a:rPr lang="en-GB" sz="2800" dirty="0"/>
              <a:t>The visual Commentary on Scripture explores biblical teachings through works of art.</a:t>
            </a:r>
          </a:p>
        </p:txBody>
      </p:sp>
      <p:sp>
        <p:nvSpPr>
          <p:cNvPr id="15" name="TextBox 14">
            <a:extLst>
              <a:ext uri="{FF2B5EF4-FFF2-40B4-BE49-F238E27FC236}">
                <a16:creationId xmlns:a16="http://schemas.microsoft.com/office/drawing/2014/main" id="{46FF446A-508F-4387-9412-F635BCE74860}"/>
              </a:ext>
            </a:extLst>
          </p:cNvPr>
          <p:cNvSpPr txBox="1"/>
          <p:nvPr/>
        </p:nvSpPr>
        <p:spPr>
          <a:xfrm>
            <a:off x="430129" y="4939772"/>
            <a:ext cx="11331742" cy="1846659"/>
          </a:xfrm>
          <a:prstGeom prst="rect">
            <a:avLst/>
          </a:prstGeom>
          <a:noFill/>
        </p:spPr>
        <p:txBody>
          <a:bodyPr wrap="square" rtlCol="0">
            <a:spAutoFit/>
          </a:bodyPr>
          <a:lstStyle/>
          <a:p>
            <a:r>
              <a:rPr lang="en-GB" sz="2400" b="1" dirty="0">
                <a:latin typeface="Cambria" panose="02040503050406030204" pitchFamily="18" charset="0"/>
                <a:ea typeface="Cambria" panose="02040503050406030204" pitchFamily="18" charset="0"/>
              </a:rPr>
              <a:t>Activity suggestions:</a:t>
            </a:r>
          </a:p>
          <a:p>
            <a:pPr marL="285750" indent="-285750">
              <a:buFont typeface="Arial" panose="020B0604020202020204" pitchFamily="34" charset="0"/>
              <a:buChar char="•"/>
            </a:pPr>
            <a:r>
              <a:rPr lang="en-GB" sz="2400" dirty="0">
                <a:latin typeface="Cambria" panose="02040503050406030204" pitchFamily="18" charset="0"/>
                <a:ea typeface="Cambria" panose="02040503050406030204" pitchFamily="18" charset="0"/>
              </a:rPr>
              <a:t>Find 3 images that could act as commentary or response to a given text/verse </a:t>
            </a:r>
          </a:p>
          <a:p>
            <a:pPr marL="285750" indent="-285750">
              <a:buFont typeface="Arial" panose="020B0604020202020204" pitchFamily="34" charset="0"/>
              <a:buChar char="•"/>
            </a:pPr>
            <a:r>
              <a:rPr lang="en-GB" sz="2400" dirty="0">
                <a:latin typeface="Cambria" panose="02040503050406030204" pitchFamily="18" charset="0"/>
                <a:ea typeface="Cambria" panose="02040503050406030204" pitchFamily="18" charset="0"/>
              </a:rPr>
              <a:t>Find one image to go with a specific text and explain your choice</a:t>
            </a:r>
          </a:p>
          <a:p>
            <a:pPr marL="285750" indent="-285750">
              <a:buFont typeface="Arial" panose="020B0604020202020204" pitchFamily="34" charset="0"/>
              <a:buChar char="•"/>
            </a:pPr>
            <a:r>
              <a:rPr lang="en-GB" sz="2400" dirty="0">
                <a:latin typeface="Cambria" panose="02040503050406030204" pitchFamily="18" charset="0"/>
                <a:ea typeface="Cambria" panose="02040503050406030204" pitchFamily="18" charset="0"/>
              </a:rPr>
              <a:t>Find two different types of text, such as a Bible in two languages, to show diversity</a:t>
            </a:r>
          </a:p>
          <a:p>
            <a:endParaRPr lang="en-GB" dirty="0"/>
          </a:p>
        </p:txBody>
      </p:sp>
    </p:spTree>
    <p:extLst>
      <p:ext uri="{BB962C8B-B14F-4D97-AF65-F5344CB8AC3E}">
        <p14:creationId xmlns:p14="http://schemas.microsoft.com/office/powerpoint/2010/main" val="329873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mbria" panose="02040503050406030204" pitchFamily="18" charset="0"/>
              </a:rPr>
              <a:t>2) Working with meaning and interpretation</a:t>
            </a:r>
          </a:p>
        </p:txBody>
      </p:sp>
      <p:sp>
        <p:nvSpPr>
          <p:cNvPr id="3" name="Content Placeholder 2"/>
          <p:cNvSpPr>
            <a:spLocks noGrp="1"/>
          </p:cNvSpPr>
          <p:nvPr>
            <p:ph idx="1"/>
          </p:nvPr>
        </p:nvSpPr>
        <p:spPr>
          <a:xfrm>
            <a:off x="7076048" y="1690688"/>
            <a:ext cx="4403189" cy="4351338"/>
          </a:xfrm>
        </p:spPr>
        <p:txBody>
          <a:bodyPr>
            <a:normAutofit/>
          </a:bodyPr>
          <a:lstStyle/>
          <a:p>
            <a:pPr marL="0" indent="0">
              <a:buNone/>
            </a:pPr>
            <a:r>
              <a:rPr lang="en-GB" sz="3200" dirty="0">
                <a:latin typeface="Cambria" panose="02040503050406030204" pitchFamily="18" charset="0"/>
              </a:rPr>
              <a:t>In this section we will consider ideas about the  relationship between reader and text and how a reader gains meaning from text.</a:t>
            </a:r>
          </a:p>
        </p:txBody>
      </p:sp>
      <p:sp>
        <p:nvSpPr>
          <p:cNvPr id="5" name="Content Placeholder 2">
            <a:extLst>
              <a:ext uri="{FF2B5EF4-FFF2-40B4-BE49-F238E27FC236}">
                <a16:creationId xmlns:a16="http://schemas.microsoft.com/office/drawing/2014/main" id="{D40B5574-4315-4805-90BF-ABCB5B8FA20F}"/>
              </a:ext>
            </a:extLst>
          </p:cNvPr>
          <p:cNvSpPr txBox="1">
            <a:spLocks/>
          </p:cNvSpPr>
          <p:nvPr/>
        </p:nvSpPr>
        <p:spPr>
          <a:xfrm>
            <a:off x="712764" y="1825625"/>
            <a:ext cx="5800578" cy="454704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500" b="1" dirty="0">
                <a:solidFill>
                  <a:srgbClr val="C00000"/>
                </a:solidFill>
                <a:latin typeface="Cambria" panose="02040503050406030204" pitchFamily="18" charset="0"/>
              </a:rPr>
              <a:t>Starter question: how do we work out a text’s meaning?</a:t>
            </a:r>
          </a:p>
          <a:p>
            <a:pPr marL="514350" indent="-514350">
              <a:buFont typeface="Arial" panose="020B0604020202020204" pitchFamily="34" charset="0"/>
              <a:buAutoNum type="alphaLcParenR"/>
            </a:pPr>
            <a:r>
              <a:rPr lang="en-GB" dirty="0">
                <a:solidFill>
                  <a:srgbClr val="C00000"/>
                </a:solidFill>
                <a:latin typeface="Cambria" panose="02040503050406030204" pitchFamily="18" charset="0"/>
              </a:rPr>
              <a:t>The text communicates the meaning</a:t>
            </a:r>
          </a:p>
          <a:p>
            <a:pPr marL="514350" indent="-514350">
              <a:buFont typeface="Arial" panose="020B0604020202020204" pitchFamily="34" charset="0"/>
              <a:buAutoNum type="alphaLcParenR"/>
            </a:pPr>
            <a:r>
              <a:rPr lang="en-GB" dirty="0">
                <a:solidFill>
                  <a:srgbClr val="C00000"/>
                </a:solidFill>
                <a:latin typeface="Cambria" panose="02040503050406030204" pitchFamily="18" charset="0"/>
              </a:rPr>
              <a:t>Text communicates several meanings, which we can then consider</a:t>
            </a:r>
          </a:p>
          <a:p>
            <a:pPr marL="514350" indent="-514350">
              <a:buFont typeface="Arial" panose="020B0604020202020204" pitchFamily="34" charset="0"/>
              <a:buAutoNum type="alphaLcParenR"/>
            </a:pPr>
            <a:r>
              <a:rPr lang="en-GB" dirty="0">
                <a:solidFill>
                  <a:srgbClr val="C00000"/>
                </a:solidFill>
                <a:latin typeface="Cambria" panose="02040503050406030204" pitchFamily="18" charset="0"/>
              </a:rPr>
              <a:t>We need to know something of the author’s context to grasp a text’s meaning</a:t>
            </a:r>
          </a:p>
          <a:p>
            <a:pPr marL="514350" indent="-514350">
              <a:buFont typeface="Arial" panose="020B0604020202020204" pitchFamily="34" charset="0"/>
              <a:buAutoNum type="alphaLcParenR"/>
            </a:pPr>
            <a:r>
              <a:rPr lang="en-GB" dirty="0">
                <a:solidFill>
                  <a:srgbClr val="C00000"/>
                </a:solidFill>
                <a:latin typeface="Cambria" panose="02040503050406030204" pitchFamily="18" charset="0"/>
              </a:rPr>
              <a:t>The text interacts with each reader uniquely to yield countless meanings</a:t>
            </a:r>
          </a:p>
          <a:p>
            <a:pPr marL="514350" indent="-514350">
              <a:buFont typeface="Arial" panose="020B0604020202020204" pitchFamily="34" charset="0"/>
              <a:buAutoNum type="alphaLcParenR"/>
            </a:pPr>
            <a:endParaRPr lang="en-GB" dirty="0">
              <a:latin typeface="Cambria" panose="02040503050406030204" pitchFamily="18" charset="0"/>
            </a:endParaRPr>
          </a:p>
          <a:p>
            <a:pPr marL="514350" indent="-514350">
              <a:buFont typeface="Arial" panose="020B0604020202020204" pitchFamily="34" charset="0"/>
              <a:buAutoNum type="alphaLcParenR"/>
            </a:pPr>
            <a:endParaRPr lang="en-GB" dirty="0">
              <a:latin typeface="Cambria" panose="02040503050406030204" pitchFamily="18" charset="0"/>
            </a:endParaRPr>
          </a:p>
          <a:p>
            <a:pPr marL="514350" indent="-514350">
              <a:buFont typeface="Arial" panose="020B0604020202020204" pitchFamily="34" charset="0"/>
              <a:buAutoNum type="alphaLcParenR"/>
            </a:pPr>
            <a:endParaRPr lang="en-GB" dirty="0">
              <a:latin typeface="Cambria" panose="02040503050406030204" pitchFamily="18" charset="0"/>
            </a:endParaRPr>
          </a:p>
          <a:p>
            <a:endParaRPr lang="en-GB" dirty="0">
              <a:latin typeface="Cambria" panose="02040503050406030204" pitchFamily="18" charset="0"/>
            </a:endParaRPr>
          </a:p>
        </p:txBody>
      </p:sp>
    </p:spTree>
    <p:extLst>
      <p:ext uri="{BB962C8B-B14F-4D97-AF65-F5344CB8AC3E}">
        <p14:creationId xmlns:p14="http://schemas.microsoft.com/office/powerpoint/2010/main" val="402679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84" y="164238"/>
            <a:ext cx="10515600" cy="922271"/>
          </a:xfrm>
        </p:spPr>
        <p:txBody>
          <a:bodyPr>
            <a:normAutofit/>
          </a:bodyPr>
          <a:lstStyle/>
          <a:p>
            <a:r>
              <a:rPr lang="en-GB" sz="6000" b="1" dirty="0">
                <a:latin typeface="Cambria" panose="02040503050406030204" pitchFamily="18" charset="0"/>
              </a:rPr>
              <a:t>Schema</a:t>
            </a:r>
          </a:p>
        </p:txBody>
      </p:sp>
      <p:sp>
        <p:nvSpPr>
          <p:cNvPr id="5" name="TextBox 4"/>
          <p:cNvSpPr txBox="1"/>
          <p:nvPr/>
        </p:nvSpPr>
        <p:spPr>
          <a:xfrm>
            <a:off x="5692134" y="243512"/>
            <a:ext cx="6345382" cy="6001643"/>
          </a:xfrm>
          <a:prstGeom prst="rect">
            <a:avLst/>
          </a:prstGeom>
          <a:noFill/>
        </p:spPr>
        <p:txBody>
          <a:bodyPr wrap="square" rtlCol="0">
            <a:spAutoFit/>
          </a:bodyPr>
          <a:lstStyle/>
          <a:p>
            <a:r>
              <a:rPr lang="en-GB" sz="2400" b="1" dirty="0">
                <a:latin typeface="Cambria" panose="02040503050406030204" pitchFamily="18" charset="0"/>
              </a:rPr>
              <a:t>THE SCHEMA MATRIX</a:t>
            </a:r>
          </a:p>
          <a:p>
            <a:r>
              <a:rPr lang="en-GB" sz="2400" b="1" dirty="0">
                <a:latin typeface="Cambria" panose="02040503050406030204" pitchFamily="18" charset="0"/>
              </a:rPr>
              <a:t>The brain makes connections in 4 ways:</a:t>
            </a:r>
          </a:p>
          <a:p>
            <a:endParaRPr lang="en-GB" sz="2400" b="1" dirty="0">
              <a:latin typeface="Cambria" panose="02040503050406030204" pitchFamily="18" charset="0"/>
            </a:endParaRPr>
          </a:p>
          <a:p>
            <a:pPr marL="285750" indent="-285750">
              <a:buFont typeface="Wingdings" panose="05000000000000000000" pitchFamily="2" charset="2"/>
              <a:buChar char="q"/>
            </a:pPr>
            <a:r>
              <a:rPr lang="en-GB" sz="2400" b="1" dirty="0">
                <a:solidFill>
                  <a:srgbClr val="C00000"/>
                </a:solidFill>
                <a:latin typeface="Cambria" panose="02040503050406030204" pitchFamily="18" charset="0"/>
              </a:rPr>
              <a:t>WORLD: </a:t>
            </a:r>
            <a:r>
              <a:rPr lang="en-GB" sz="2400" b="1" dirty="0">
                <a:latin typeface="Cambria" panose="02040503050406030204" pitchFamily="18" charset="0"/>
              </a:rPr>
              <a:t>the brain connects the text to your understanding of the world and people </a:t>
            </a:r>
          </a:p>
          <a:p>
            <a:pPr marL="285750" indent="-285750">
              <a:buFont typeface="Wingdings" panose="05000000000000000000" pitchFamily="2" charset="2"/>
              <a:buChar char="q"/>
            </a:pPr>
            <a:r>
              <a:rPr lang="en-GB" sz="2400" b="1" dirty="0">
                <a:solidFill>
                  <a:srgbClr val="C00000"/>
                </a:solidFill>
                <a:latin typeface="Cambria" panose="02040503050406030204" pitchFamily="18" charset="0"/>
              </a:rPr>
              <a:t>MEDIA: </a:t>
            </a:r>
            <a:r>
              <a:rPr lang="en-GB" sz="2400" b="1" dirty="0">
                <a:latin typeface="Cambria" panose="02040503050406030204" pitchFamily="18" charset="0"/>
              </a:rPr>
              <a:t>the brain connects the impressions you have gained form the media about the particular text and the people associated with it</a:t>
            </a:r>
          </a:p>
          <a:p>
            <a:pPr marL="285750" indent="-285750">
              <a:buFont typeface="Wingdings" panose="05000000000000000000" pitchFamily="2" charset="2"/>
              <a:buChar char="q"/>
            </a:pPr>
            <a:r>
              <a:rPr lang="en-GB" sz="2400" b="1" dirty="0">
                <a:solidFill>
                  <a:srgbClr val="C00000"/>
                </a:solidFill>
                <a:latin typeface="Cambria" panose="02040503050406030204" pitchFamily="18" charset="0"/>
              </a:rPr>
              <a:t>TEXT: </a:t>
            </a:r>
            <a:r>
              <a:rPr lang="en-GB" sz="2400" b="1" dirty="0">
                <a:latin typeface="Cambria" panose="02040503050406030204" pitchFamily="18" charset="0"/>
              </a:rPr>
              <a:t>the brain connects with your prior encounters with this specific text, varying forms of this text or other similar texts </a:t>
            </a:r>
          </a:p>
          <a:p>
            <a:pPr marL="285750" indent="-285750">
              <a:buFont typeface="Wingdings" panose="05000000000000000000" pitchFamily="2" charset="2"/>
              <a:buChar char="q"/>
            </a:pPr>
            <a:r>
              <a:rPr lang="en-GB" sz="2400" b="1" dirty="0">
                <a:solidFill>
                  <a:srgbClr val="C00000"/>
                </a:solidFill>
                <a:latin typeface="Cambria" panose="02040503050406030204" pitchFamily="18" charset="0"/>
              </a:rPr>
              <a:t>SELF: </a:t>
            </a:r>
            <a:r>
              <a:rPr lang="en-GB" sz="2400" b="1" dirty="0">
                <a:latin typeface="Cambria" panose="02040503050406030204" pitchFamily="18" charset="0"/>
              </a:rPr>
              <a:t>the brain connects the text to your own beliefs, opinions, ideas and anything of personal significance in the text.</a:t>
            </a:r>
          </a:p>
        </p:txBody>
      </p:sp>
      <p:sp>
        <p:nvSpPr>
          <p:cNvPr id="3" name="TextBox 2">
            <a:extLst>
              <a:ext uri="{FF2B5EF4-FFF2-40B4-BE49-F238E27FC236}">
                <a16:creationId xmlns:a16="http://schemas.microsoft.com/office/drawing/2014/main" id="{7D5097D4-D111-4390-95DC-2F2EF1FA2621}"/>
              </a:ext>
            </a:extLst>
          </p:cNvPr>
          <p:cNvSpPr txBox="1"/>
          <p:nvPr/>
        </p:nvSpPr>
        <p:spPr>
          <a:xfrm>
            <a:off x="154484" y="1061451"/>
            <a:ext cx="5359625" cy="5632311"/>
          </a:xfrm>
          <a:prstGeom prst="rect">
            <a:avLst/>
          </a:prstGeom>
          <a:noFill/>
        </p:spPr>
        <p:txBody>
          <a:bodyPr wrap="square" rtlCol="0">
            <a:spAutoFit/>
          </a:bodyPr>
          <a:lstStyle/>
          <a:p>
            <a:r>
              <a:rPr lang="en-GB" sz="2400" dirty="0">
                <a:latin typeface="Cambria" panose="02040503050406030204" pitchFamily="18" charset="0"/>
                <a:ea typeface="Cambria" panose="02040503050406030204" pitchFamily="18" charset="0"/>
              </a:rPr>
              <a:t>‘Schema’ is a developmental psychological idea, originally from Piaget, describing the way humans file information in the brain. </a:t>
            </a:r>
          </a:p>
          <a:p>
            <a:r>
              <a:rPr lang="en-GB" sz="2400" dirty="0">
                <a:latin typeface="Cambria" panose="02040503050406030204" pitchFamily="18" charset="0"/>
                <a:ea typeface="Cambria" panose="02040503050406030204" pitchFamily="18" charset="0"/>
              </a:rPr>
              <a:t>New information or ideas interact with information that is already there. </a:t>
            </a:r>
          </a:p>
          <a:p>
            <a:r>
              <a:rPr lang="en-GB" sz="2400" dirty="0">
                <a:latin typeface="Cambria" panose="02040503050406030204" pitchFamily="18" charset="0"/>
                <a:ea typeface="Cambria" panose="02040503050406030204" pitchFamily="18" charset="0"/>
              </a:rPr>
              <a:t>The word ‘dog’ takes someone straight to their ‘dog’ schema, which might be very different depending on the person; covering memories, associations, emotions and experiences as well as a definition of ‘dog’.</a:t>
            </a:r>
          </a:p>
          <a:p>
            <a:r>
              <a:rPr lang="en-GB" sz="2400" b="1" dirty="0">
                <a:solidFill>
                  <a:srgbClr val="C00000"/>
                </a:solidFill>
                <a:latin typeface="Cambria" panose="02040503050406030204" pitchFamily="18" charset="0"/>
                <a:ea typeface="Cambria" panose="02040503050406030204" pitchFamily="18" charset="0"/>
              </a:rPr>
              <a:t>A reader will encounter text in their own way due to schema related to words, meaning and text itself.</a:t>
            </a:r>
          </a:p>
        </p:txBody>
      </p:sp>
    </p:spTree>
    <p:extLst>
      <p:ext uri="{BB962C8B-B14F-4D97-AF65-F5344CB8AC3E}">
        <p14:creationId xmlns:p14="http://schemas.microsoft.com/office/powerpoint/2010/main" val="381597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10" ma:contentTypeDescription="Create a new document." ma:contentTypeScope="" ma:versionID="0cf3bfbbe4e1f90152c4db0db0939444">
  <xsd:schema xmlns:xsd="http://www.w3.org/2001/XMLSchema" xmlns:xs="http://www.w3.org/2001/XMLSchema" xmlns:p="http://schemas.microsoft.com/office/2006/metadata/properties" xmlns:ns2="3daa3796-40a0-4fe0-acc9-e99f93d22791" targetNamespace="http://schemas.microsoft.com/office/2006/metadata/properties" ma:root="true" ma:fieldsID="4e91eb12b942c84c733aa8c34f3dde52"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B68D94-B883-4592-9668-DDC7479EFD8E}">
  <ds:schemaRefs>
    <ds:schemaRef ds:uri="http://schemas.microsoft.com/sharepoint/v3/contenttype/forms"/>
  </ds:schemaRefs>
</ds:datastoreItem>
</file>

<file path=customXml/itemProps2.xml><?xml version="1.0" encoding="utf-8"?>
<ds:datastoreItem xmlns:ds="http://schemas.openxmlformats.org/officeDocument/2006/customXml" ds:itemID="{8EEA34D0-E723-4F64-BF41-7A9B6DC42FC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D9C5990-A2EA-4170-B8F3-9851975F6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a3796-40a0-4fe0-acc9-e99f93d22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8484</TotalTime>
  <Words>3395</Words>
  <Application>Microsoft Office PowerPoint</Application>
  <PresentationFormat>Widescreen</PresentationFormat>
  <Paragraphs>242</Paragraphs>
  <Slides>20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Calibri</vt:lpstr>
      <vt:lpstr>Calibri Light</vt:lpstr>
      <vt:lpstr>Cambria</vt:lpstr>
      <vt:lpstr>Courier New</vt:lpstr>
      <vt:lpstr>Wingdings</vt:lpstr>
      <vt:lpstr>Office Theme</vt:lpstr>
      <vt:lpstr>Theologies  of Reading</vt:lpstr>
      <vt:lpstr>INTRODUCTION </vt:lpstr>
      <vt:lpstr>1) Reading reflectively </vt:lpstr>
      <vt:lpstr>Bringing Reading into the RE Classroom</vt:lpstr>
      <vt:lpstr>Using a Double Entry Journal Groups complete these as they read and discuss to yield a rich picture of the text and its meaning  </vt:lpstr>
      <vt:lpstr>More Text-Based Classroom Ideas…</vt:lpstr>
      <vt:lpstr>Looking at Original Manuscripts Bring ancient texts to life</vt:lpstr>
      <vt:lpstr>2) Working with meaning and interpretation</vt:lpstr>
      <vt:lpstr>Schema</vt:lpstr>
      <vt:lpstr>What is Hermeneutics? </vt:lpstr>
      <vt:lpstr>Schleiermacher and Hermeneutics </vt:lpstr>
      <vt:lpstr>Lenses as Disciplines</vt:lpstr>
      <vt:lpstr>Echo Chambers</vt:lpstr>
      <vt:lpstr>Grab Your Reading Glasses</vt:lpstr>
      <vt:lpstr>Drama Techniques to aid Reading</vt:lpstr>
      <vt:lpstr>PowerPoint Presentation</vt:lpstr>
      <vt:lpstr> Examples of  Implementation</vt:lpstr>
      <vt:lpstr>RE Reading and the Reading Content Domains for KS1 and KS2 </vt:lpstr>
      <vt:lpstr>RE Students as Readers and Writers</vt:lpstr>
      <vt:lpstr>Jennifer Jenkins   RE Facilitator  for Coventry  and Warwick</vt:lpstr>
    </vt:vector>
  </TitlesOfParts>
  <Company>Coventry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Theologies of Reading</dc:title>
  <dc:creator>Jenkins, Jennifer</dc:creator>
  <cp:lastModifiedBy>Kate Christopher</cp:lastModifiedBy>
  <cp:revision>70</cp:revision>
  <dcterms:created xsi:type="dcterms:W3CDTF">2019-09-12T10:20:27Z</dcterms:created>
  <dcterms:modified xsi:type="dcterms:W3CDTF">2020-01-23T07:58:16Z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