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831b846d43b34553" /><Relationship Type="http://schemas.openxmlformats.org/officeDocument/2006/relationships/extended-properties" Target="/docProps/app.xml" Id="R572062677c494295" /><Relationship Type="http://schemas.openxmlformats.org/officeDocument/2006/relationships/officeDocument" Target="/ppt/presentation.xml" Id="R6b8bf9fe239d4d4c" /></Relationships>
</file>

<file path=ppt/presentation.xml><?xml version="1.0" encoding="utf-8"?>
<p:presentation xmlns:p="http://schemas.openxmlformats.org/presentationml/2006/main">
  <p:sldMasterIdLst>
    <p:sldMasterId xmlns:r="http://schemas.openxmlformats.org/officeDocument/2006/relationships" id="2147483648" r:id="R09190cb05d7645b8"/>
  </p:sldMasterIdLst>
  <p:notesMasterIdLst>
    <p:notesMasterId xmlns:r="http://schemas.openxmlformats.org/officeDocument/2006/relationships" r:id="R1a062bc8dcde4871"/>
  </p:notesMasterIdLst>
  <p:sldIdLst>
    <p:sldId xmlns:r="http://schemas.openxmlformats.org/officeDocument/2006/relationships" id="256" r:id="Re03db23cac354d06"/>
    <p:sldId xmlns:r="http://schemas.openxmlformats.org/officeDocument/2006/relationships" id="257" r:id="R5a1e808ac31d4708"/>
    <p:sldId xmlns:r="http://schemas.openxmlformats.org/officeDocument/2006/relationships" id="258" r:id="R6e9bc168af34430d"/>
    <p:sldId xmlns:r="http://schemas.openxmlformats.org/officeDocument/2006/relationships" id="259" r:id="R3141412bb20f4ac3"/>
    <p:sldId xmlns:r="http://schemas.openxmlformats.org/officeDocument/2006/relationships" id="260" r:id="R03868c55935a441a"/>
    <p:sldId xmlns:r="http://schemas.openxmlformats.org/officeDocument/2006/relationships" id="261" r:id="Re19876f34d9f41d0"/>
    <p:sldId xmlns:r="http://schemas.openxmlformats.org/officeDocument/2006/relationships" id="262" r:id="Ra584ce0e7b654fc4"/>
    <p:sldId xmlns:r="http://schemas.openxmlformats.org/officeDocument/2006/relationships" id="263" r:id="R64bee20a2a8a4f66"/>
    <p:sldId xmlns:r="http://schemas.openxmlformats.org/officeDocument/2006/relationships" id="264" r:id="R4325472fc93c4bef"/>
    <p:sldId xmlns:r="http://schemas.openxmlformats.org/officeDocument/2006/relationships" id="265" r:id="R30c9a4bc626849e2"/>
    <p:sldId xmlns:r="http://schemas.openxmlformats.org/officeDocument/2006/relationships" id="266" r:id="R0203a40b9c6a43e4"/>
    <p:sldId xmlns:r="http://schemas.openxmlformats.org/officeDocument/2006/relationships" id="267" r:id="R2c6ddfc2440c4e00"/>
    <p:sldId xmlns:r="http://schemas.openxmlformats.org/officeDocument/2006/relationships" id="268" r:id="R54768472b6cf4703"/>
    <p:sldId xmlns:r="http://schemas.openxmlformats.org/officeDocument/2006/relationships" id="269" r:id="R397677ae63794793"/>
    <p:sldId xmlns:r="http://schemas.openxmlformats.org/officeDocument/2006/relationships" id="270" r:id="R3039947929ac4cfb"/>
    <p:sldId xmlns:r="http://schemas.openxmlformats.org/officeDocument/2006/relationships" id="271" r:id="R12ee718850194f67"/>
    <p:sldId xmlns:r="http://schemas.openxmlformats.org/officeDocument/2006/relationships" id="272" r:id="R402c71ecf5004979"/>
    <p:sldId xmlns:r="http://schemas.openxmlformats.org/officeDocument/2006/relationships" id="273" r:id="R47420c5b7ab9470c"/>
    <p:sldId xmlns:r="http://schemas.openxmlformats.org/officeDocument/2006/relationships" id="274" r:id="R2da36dc5d9044334"/>
    <p:sldId xmlns:r="http://schemas.openxmlformats.org/officeDocument/2006/relationships" id="275" r:id="Raa8f6bfba7e14fee"/>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2008" cy="72008"/>
</p:viewPr>
</file>

<file path=ppt/_rels/presentation.xml.rels>&#65279;<?xml version="1.0" encoding="utf-8"?><Relationships xmlns="http://schemas.openxmlformats.org/package/2006/relationships"><Relationship Type="http://schemas.openxmlformats.org/officeDocument/2006/relationships/theme" Target="/ppt/theme/theme1.xml" Id="Rd3d74706853a4d39" /><Relationship Type="http://schemas.openxmlformats.org/officeDocument/2006/relationships/slideMaster" Target="/ppt/slideMasters/slideMaster1.xml" Id="R09190cb05d7645b8" /><Relationship Type="http://schemas.openxmlformats.org/officeDocument/2006/relationships/notesMaster" Target="/ppt/notesMasters/notesMaster1.xml" Id="R1a062bc8dcde4871" /><Relationship Type="http://schemas.openxmlformats.org/officeDocument/2006/relationships/presProps" Target="/ppt/presProps.xml" Id="R5235a5aa92214083" /><Relationship Type="http://schemas.openxmlformats.org/officeDocument/2006/relationships/viewProps" Target="/ppt/viewProps.xml" Id="Rff58cf260d3c4b04" /><Relationship Type="http://schemas.openxmlformats.org/officeDocument/2006/relationships/tableStyles" Target="/ppt/tableStyles.xml" Id="Rc1291a15e38b4d9e" /><Relationship Type="http://schemas.openxmlformats.org/officeDocument/2006/relationships/slide" Target="/ppt/slides/slide1.xml" Id="Re03db23cac354d06" /><Relationship Type="http://schemas.openxmlformats.org/officeDocument/2006/relationships/slide" Target="/ppt/slides/slide2.xml" Id="R5a1e808ac31d4708" /><Relationship Type="http://schemas.openxmlformats.org/officeDocument/2006/relationships/slide" Target="/ppt/slides/slide3.xml" Id="R6e9bc168af34430d" /><Relationship Type="http://schemas.openxmlformats.org/officeDocument/2006/relationships/slide" Target="/ppt/slides/slide4.xml" Id="R3141412bb20f4ac3" /><Relationship Type="http://schemas.openxmlformats.org/officeDocument/2006/relationships/slide" Target="/ppt/slides/slide5.xml" Id="R03868c55935a441a" /><Relationship Type="http://schemas.openxmlformats.org/officeDocument/2006/relationships/slide" Target="/ppt/slides/slide6.xml" Id="Re19876f34d9f41d0" /><Relationship Type="http://schemas.openxmlformats.org/officeDocument/2006/relationships/slide" Target="/ppt/slides/slide7.xml" Id="Ra584ce0e7b654fc4" /><Relationship Type="http://schemas.openxmlformats.org/officeDocument/2006/relationships/slide" Target="/ppt/slides/slide8.xml" Id="R64bee20a2a8a4f66" /><Relationship Type="http://schemas.openxmlformats.org/officeDocument/2006/relationships/slide" Target="/ppt/slides/slide9.xml" Id="R4325472fc93c4bef" /><Relationship Type="http://schemas.openxmlformats.org/officeDocument/2006/relationships/slide" Target="/ppt/slides/slide10.xml" Id="R30c9a4bc626849e2" /><Relationship Type="http://schemas.openxmlformats.org/officeDocument/2006/relationships/slide" Target="/ppt/slides/slide11.xml" Id="R0203a40b9c6a43e4" /><Relationship Type="http://schemas.openxmlformats.org/officeDocument/2006/relationships/slide" Target="/ppt/slides/slide12.xml" Id="R2c6ddfc2440c4e00" /><Relationship Type="http://schemas.openxmlformats.org/officeDocument/2006/relationships/slide" Target="/ppt/slides/slide13.xml" Id="R54768472b6cf4703" /><Relationship Type="http://schemas.openxmlformats.org/officeDocument/2006/relationships/slide" Target="/ppt/slides/slide14.xml" Id="R397677ae63794793" /><Relationship Type="http://schemas.openxmlformats.org/officeDocument/2006/relationships/slide" Target="/ppt/slides/slide15.xml" Id="R3039947929ac4cfb" /><Relationship Type="http://schemas.openxmlformats.org/officeDocument/2006/relationships/slide" Target="/ppt/slides/slide16.xml" Id="R12ee718850194f67" /><Relationship Type="http://schemas.openxmlformats.org/officeDocument/2006/relationships/slide" Target="/ppt/slides/slide17.xml" Id="R402c71ecf5004979" /><Relationship Type="http://schemas.openxmlformats.org/officeDocument/2006/relationships/slide" Target="/ppt/slides/slide18.xml" Id="R47420c5b7ab9470c" /><Relationship Type="http://schemas.openxmlformats.org/officeDocument/2006/relationships/slide" Target="/ppt/slides/slide19.xml" Id="R2da36dc5d9044334" /><Relationship Type="http://schemas.openxmlformats.org/officeDocument/2006/relationships/slide" Target="/ppt/slides/slide20.xml" Id="Raa8f6bfba7e14fee"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a5facb626f00460a"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0cea0ac7abd1449e" /><Relationship Type="http://schemas.openxmlformats.org/officeDocument/2006/relationships/notesMaster" Target="/ppt/notesMasters/notesMaster1.xml" Id="R96dffc970e694ddd"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8976f97756054886" /><Relationship Type="http://schemas.openxmlformats.org/officeDocument/2006/relationships/notesMaster" Target="/ppt/notesMasters/notesMaster1.xml" Id="Rc06e60ef032d4e81"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d8f3f4fd0a4641db" /><Relationship Type="http://schemas.openxmlformats.org/officeDocument/2006/relationships/notesMaster" Target="/ppt/notesMasters/notesMaster1.xml" Id="R1b05e0dd9e1c4f5b"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9e6cd74a9c164899" /><Relationship Type="http://schemas.openxmlformats.org/officeDocument/2006/relationships/notesMaster" Target="/ppt/notesMasters/notesMaster1.xml" Id="R046bf97dc5e448a5"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a6eeb2fa7a2e4c6b" /><Relationship Type="http://schemas.openxmlformats.org/officeDocument/2006/relationships/notesMaster" Target="/ppt/notesMasters/notesMaster1.xml" Id="R84d4e46029f7490b"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38ae7cd27cd74e57" /><Relationship Type="http://schemas.openxmlformats.org/officeDocument/2006/relationships/notesMaster" Target="/ppt/notesMasters/notesMaster1.xml" Id="R5b11cd90d52e4f35"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544c5a3d7b0a43c0" /><Relationship Type="http://schemas.openxmlformats.org/officeDocument/2006/relationships/notesMaster" Target="/ppt/notesMasters/notesMaster1.xml" Id="R78d5e932d64c4a40"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64e07e1b686f4b5b" /><Relationship Type="http://schemas.openxmlformats.org/officeDocument/2006/relationships/notesMaster" Target="/ppt/notesMasters/notesMaster1.xml" Id="R6c9491777df04166"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27986d7e0c974c68" /><Relationship Type="http://schemas.openxmlformats.org/officeDocument/2006/relationships/notesMaster" Target="/ppt/notesMasters/notesMaster1.xml" Id="Rfe954aae72ca4ac5"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cc7b1c246d7e4cfe" /><Relationship Type="http://schemas.openxmlformats.org/officeDocument/2006/relationships/notesMaster" Target="/ppt/notesMasters/notesMaster1.xml" Id="R3e82b4f8354d4e3c"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21057ffa4cd54763" /><Relationship Type="http://schemas.openxmlformats.org/officeDocument/2006/relationships/notesMaster" Target="/ppt/notesMasters/notesMaster1.xml" Id="R1b19e1114b204b9d" /></Relationships>
</file>

<file path=ppt/notesSlides/_rels/notesSlide2.xml.rels>&#65279;<?xml version="1.0" encoding="utf-8"?><Relationships xmlns="http://schemas.openxmlformats.org/package/2006/relationships"><Relationship Type="http://schemas.openxmlformats.org/officeDocument/2006/relationships/slide" Target="/ppt/slides/slide2.xml" Id="R620f06379f8e4473" /><Relationship Type="http://schemas.openxmlformats.org/officeDocument/2006/relationships/notesMaster" Target="/ppt/notesMasters/notesMaster1.xml" Id="Rab26246f0d0c40ec"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55479ac141194add" /><Relationship Type="http://schemas.openxmlformats.org/officeDocument/2006/relationships/notesMaster" Target="/ppt/notesMasters/notesMaster1.xml" Id="R40cb00898d0b47ab" /></Relationships>
</file>

<file path=ppt/notesSlides/_rels/notesSlide3.xml.rels>&#65279;<?xml version="1.0" encoding="utf-8"?><Relationships xmlns="http://schemas.openxmlformats.org/package/2006/relationships"><Relationship Type="http://schemas.openxmlformats.org/officeDocument/2006/relationships/slide" Target="/ppt/slides/slide3.xml" Id="R3affdb14704b457e" /><Relationship Type="http://schemas.openxmlformats.org/officeDocument/2006/relationships/notesMaster" Target="/ppt/notesMasters/notesMaster1.xml" Id="R3abfb2758028478f" /></Relationships>
</file>

<file path=ppt/notesSlides/_rels/notesSlide4.xml.rels>&#65279;<?xml version="1.0" encoding="utf-8"?><Relationships xmlns="http://schemas.openxmlformats.org/package/2006/relationships"><Relationship Type="http://schemas.openxmlformats.org/officeDocument/2006/relationships/slide" Target="/ppt/slides/slide4.xml" Id="Rbd03bb42ffa84b59" /><Relationship Type="http://schemas.openxmlformats.org/officeDocument/2006/relationships/notesMaster" Target="/ppt/notesMasters/notesMaster1.xml" Id="R0028888bc8dc42f3" /></Relationships>
</file>

<file path=ppt/notesSlides/_rels/notesSlide5.xml.rels>&#65279;<?xml version="1.0" encoding="utf-8"?><Relationships xmlns="http://schemas.openxmlformats.org/package/2006/relationships"><Relationship Type="http://schemas.openxmlformats.org/officeDocument/2006/relationships/slide" Target="/ppt/slides/slide5.xml" Id="R628e0e68949248b6" /><Relationship Type="http://schemas.openxmlformats.org/officeDocument/2006/relationships/notesMaster" Target="/ppt/notesMasters/notesMaster1.xml" Id="R8d892c827a644246" /></Relationships>
</file>

<file path=ppt/notesSlides/_rels/notesSlide6.xml.rels>&#65279;<?xml version="1.0" encoding="utf-8"?><Relationships xmlns="http://schemas.openxmlformats.org/package/2006/relationships"><Relationship Type="http://schemas.openxmlformats.org/officeDocument/2006/relationships/slide" Target="/ppt/slides/slide6.xml" Id="R8edb51221d054d5e" /><Relationship Type="http://schemas.openxmlformats.org/officeDocument/2006/relationships/notesMaster" Target="/ppt/notesMasters/notesMaster1.xml" Id="R55fb3addb5e04885" /></Relationships>
</file>

<file path=ppt/notesSlides/_rels/notesSlide7.xml.rels>&#65279;<?xml version="1.0" encoding="utf-8"?><Relationships xmlns="http://schemas.openxmlformats.org/package/2006/relationships"><Relationship Type="http://schemas.openxmlformats.org/officeDocument/2006/relationships/slide" Target="/ppt/slides/slide7.xml" Id="R4313365b99bf4965" /><Relationship Type="http://schemas.openxmlformats.org/officeDocument/2006/relationships/notesMaster" Target="/ppt/notesMasters/notesMaster1.xml" Id="Ra7d2fbb5b71f48fb" /></Relationships>
</file>

<file path=ppt/notesSlides/_rels/notesSlide8.xml.rels>&#65279;<?xml version="1.0" encoding="utf-8"?><Relationships xmlns="http://schemas.openxmlformats.org/package/2006/relationships"><Relationship Type="http://schemas.openxmlformats.org/officeDocument/2006/relationships/slide" Target="/ppt/slides/slide8.xml" Id="Re3b39b6b996d4d9d" /><Relationship Type="http://schemas.openxmlformats.org/officeDocument/2006/relationships/notesMaster" Target="/ppt/notesMasters/notesMaster1.xml" Id="R863206aa31b84e31" /></Relationships>
</file>

<file path=ppt/notesSlides/_rels/notesSlide9.xml.rels>&#65279;<?xml version="1.0" encoding="utf-8"?><Relationships xmlns="http://schemas.openxmlformats.org/package/2006/relationships"><Relationship Type="http://schemas.openxmlformats.org/officeDocument/2006/relationships/slide" Target="/ppt/slides/slide9.xml" Id="R7092795424474fc7" /><Relationship Type="http://schemas.openxmlformats.org/officeDocument/2006/relationships/notesMaster" Target="/ppt/notesMasters/notesMaster1.xml" Id="R975739b8b85d49ff"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Link to blog on </a:t>
            </a:r>
            <a:r>
              <a:t>docutubes</a:t>
            </a:r>
            <a:r>
              <a:t> </a:t>
            </a:r>
            <a:r>
              <a:t>https://www.reonline.org.uk/blog/exploring-the-open-universitys-religion-belief-and-worldviews-hub/</a:t>
            </a:r>
            <a:r>
              <a:t> This includes link to badged course- further resources on </a:t>
            </a:r>
            <a:r>
              <a:t>docutubes</a:t>
            </a:r>
            <a:r>
              <a:t> will be placed on </a:t>
            </a:r>
            <a:r>
              <a:t>REonline</a:t>
            </a:r>
            <a:r>
              <a:t> soon. Use the search facility to locate them. </a:t>
            </a:r>
          </a:p>
          <a:p xmlns:a="http://schemas.openxmlformats.org/drawingml/2006/main">
            <a:r>
              <a:t>The RETOPEA project can be found https://retopea.eu/s/en/page/teachers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pPr marL="0" marR="0" lvl="0" indent="0" algn="l" defTabSz="914400">
              <a:lnSpc>
                <a:spcPct val="100000"/>
              </a:lnSpc>
              <a:spcBef>
                <a:spcPts val="0"/>
              </a:spcBef>
              <a:spcAft>
                <a:spcPts val="0"/>
              </a:spcAft>
              <a:buClrTx/>
              <a:buSzTx/>
              <a:buFontTx/>
              <a:buNone/>
            </a:pPr>
            <a:r>
              <a:rPr sz="1200">
                <a:solidFill>
                  <a:schemeClr val="tx1"/>
                </a:solidFill>
                <a:latin typeface="+mn-lt"/>
                <a:ea typeface="+mn-lt"/>
                <a:cs typeface="+mn-lt"/>
              </a:rPr>
              <a:t>In many African cultures dreams are seen as a source of knowledge in communication with the living, the dead and the divine.  Thus dreams are needed to validate and realise knowledge within the specific range of cultural contexts. Interestingly within the field of neurosciences over the last twenty years an interest in the role of sleep in a number of cognitive and emotional processes has developed (Walker, 2009). </a:t>
            </a:r>
          </a:p>
          <a:p xmlns:a="http://schemas.openxmlformats.org/drawingml/2006/main">
            <a:pPr marL="0" marR="0" lvl="0" indent="0" algn="l" defTabSz="914400">
              <a:lnSpc>
                <a:spcPct val="100000"/>
              </a:lnSpc>
              <a:spcBef>
                <a:spcPts val="0"/>
              </a:spcBef>
              <a:spcAft>
                <a:spcPts val="0"/>
              </a:spcAft>
              <a:buClrTx/>
              <a:buSzTx/>
              <a:buFontTx/>
              <a:buNone/>
            </a:pPr>
            <a:r>
              <a:t>Sarpong, P. (2002) </a:t>
            </a:r>
            <a:r>
              <a:rPr i="1"/>
              <a:t>Peoples differ: An Approach to Inculturation in Evangelisation</a:t>
            </a:r>
            <a:r>
              <a:t>. Sub-Saharan Publishers. Cited by Owusu-Ansah, 2013.</a:t>
            </a: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pPr marL="0" marR="0" lvl="0" indent="0" algn="l" defTabSz="914400">
              <a:lnSpc>
                <a:spcPct val="100000"/>
              </a:lnSpc>
              <a:spcBef>
                <a:spcPts val="0"/>
              </a:spcBef>
              <a:spcAft>
                <a:spcPts val="0"/>
              </a:spcAft>
              <a:buClrTx/>
              <a:buSzTx/>
              <a:buFontTx/>
              <a:buNone/>
            </a:pPr>
            <a:r>
              <a:rPr sz="1200" b="0" i="0">
                <a:solidFill>
                  <a:schemeClr val="tx1"/>
                </a:solidFill>
                <a:latin typeface="+mn-lt"/>
                <a:ea typeface="+mn-lt"/>
                <a:cs typeface="+mn-lt"/>
              </a:rPr>
              <a:t>Matemba, Y. (2021) Decolonising religious education in sub-Saharan Africa through the prism of anticolonialism: a conceptual proposition, British Journal of religious education 43:1, 33-45 presents the challenges for RE in this process.</a:t>
            </a:r>
            <a:endParaRP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comes from the Keele Manifesto on Decolonising the curriculum, from the Keele University Students’ Union, Keele Postgraduate Association, and Keele UCU, 2018</a:t>
            </a:r>
            <a:endParaRPr/>
          </a:p>
          <a:p xmlns:a="http://schemas.openxmlformats.org/drawingml/2006/main">
            <a:r>
              <a:t>Written by Professor Bulent Gokay and  Aysha Panter and others.</a:t>
            </a:r>
            <a:endParaRPr/>
          </a:p>
          <a:p xmlns:a="http://schemas.openxmlformats.org/drawingml/2006/main">
            <a:r>
              <a:rPr>
                <a:solidFill>
                  <a:srgbClr val="467886"/>
                </a:solidFill>
              </a:rPr>
              <a:t>What is decolonisation? - Decolonising the Library - Library &amp; Cultural Services at University of Essex</a:t>
            </a:r>
            <a:r>
              <a:t> employed this as well</a:t>
            </a:r>
            <a:endParaRPr/>
          </a:p>
          <a:p xmlns:a="http://schemas.openxmlformats.org/drawingml/2006/main">
            <a:r>
              <a:t>Decolonisation</a:t>
            </a:r>
            <a:r>
              <a:t> is a process which seeks to critically reflect on how our biases, assumptions, and stereotypes may influence the way we design our curricula. </a:t>
            </a:r>
            <a:endParaRPr/>
          </a:p>
          <a:p xmlns:a="http://schemas.openxmlformats.org/drawingml/2006/main">
            <a:r>
              <a:t>Decolonisation</a:t>
            </a:r>
            <a:r>
              <a:t> aims to remove any inequitable power dynamics, allowing the emergence of multiple voices to shape what is worth studying in the classroom. </a:t>
            </a:r>
            <a:endParaRP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pPr marL="0" marR="0" lvl="0" indent="0" algn="l" defTabSz="914400">
              <a:lnSpc>
                <a:spcPct val="100000"/>
              </a:lnSpc>
              <a:spcBef>
                <a:spcPts val="0"/>
              </a:spcBef>
              <a:spcAft>
                <a:spcPts val="0"/>
              </a:spcAft>
              <a:buClrTx/>
              <a:buSzTx/>
              <a:buFontTx/>
              <a:buNone/>
            </a:pPr>
            <a:r>
              <a:rPr sz="1200" b="0" i="0">
                <a:solidFill>
                  <a:schemeClr val="tx1"/>
                </a:solidFill>
                <a:latin typeface="+mn-lt"/>
                <a:ea typeface="+mn-lt"/>
                <a:cs typeface="+mn-lt"/>
              </a:rPr>
              <a:t>Matemba, Y. (2021) Decolonising religious education in sub-Saharan Africa through the prism of anticolonialism: a conceptual proposition, British Journal of religious education 43:1, 33-45 presents the challenges for RE in this process.</a:t>
            </a:r>
            <a:endParaRP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pPr marL="0" marR="0" lvl="0" indent="0" algn="l" defTabSz="914400">
              <a:lnSpc>
                <a:spcPct val="100000"/>
              </a:lnSpc>
              <a:spcBef>
                <a:spcPts val="0"/>
              </a:spcBef>
              <a:spcAft>
                <a:spcPts val="0"/>
              </a:spcAft>
              <a:buClrTx/>
              <a:buSzTx/>
              <a:buFontTx/>
              <a:buNone/>
            </a:pPr>
            <a:r>
              <a:t>Freire, (1970) </a:t>
            </a:r>
            <a:r>
              <a:rPr i="1"/>
              <a:t>Pedagogy of the oppressed.</a:t>
            </a: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0a9d9e0df5fe470a"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e3283d3e00a74fb6"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9229ad5fca6a41b6"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29d19b71cebb498f"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f3e3a55ee6764f14"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ef8e32957df04394"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a131283298b94c23"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7ca321d434ac4641"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929dd6f9aca54535"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90863e79b9b64ce8"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55f31c0550504b71" /></Relationships>
</file>

<file path=ppt/slideLayouts/slideLayout1.xml><?xml version="1.0" encoding="utf-8"?>
<p:sldLayout xmlns:p="http://schemas.openxmlformats.org/presentationml/2006/main" type="title" preserve="1">
  <p:cSld name="Title Slide">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B0319EAE-7B42-7753-5BE3-20F5746D7741}"/>
              </a:ext>
            </a:extLst>
          </p:cNvPr>
          <p:cNvSpPr>
            <a:spLocks xmlns:a="http://schemas.openxmlformats.org/drawingml/2006/main" noGrp="1"/>
          </p:cNvSpPr>
          <p:nvPr>
            <p:ph type="ctrTitle" idx="0"/>
          </p:nvPr>
        </p:nvSpPr>
        <p:spPr>
          <a:xfrm xmlns:a="http://schemas.openxmlformats.org/drawingml/2006/main">
            <a:off x="1524000" y="1122363"/>
            <a:ext cx="9144000" cy="2387600"/>
          </a:xfrm>
        </p:spPr>
        <p:txBody>
          <a:bodyPr xmlns:a="http://schemas.openxmlformats.org/drawingml/2006/main" anchor="b"/>
          <a:lstStyle xmlns:a="http://schemas.openxmlformats.org/drawingml/2006/main">
            <a:lvl1pPr algn="ctr">
              <a:buNone/>
              <a:defRPr sz="6000"/>
            </a:lvl1pPr>
          </a:lstStyle>
          <a:p xmlns:a="http://schemas.openxmlformats.org/drawingml/2006/main">
            <a:r>
              <a:t>Click to edit Master title style</a:t>
            </a:r>
            <a:endParaRPr/>
          </a:p>
        </p:txBody>
      </p:sp>
      <p:sp>
        <p:nvSpPr>
          <p:cNvPr id="3" name="Subtitle 2">
            <a:extLst xmlns:a="http://schemas.openxmlformats.org/drawingml/2006/main">
              <a:ext uri="{FF2B5EF4-FFF2-40B4-BE49-F238E27FC236}">
                <a16:creationId xmlns:a16="http://schemas.microsoft.com/office/drawing/2014/main" id="{3DDE5065-185A-C955-7FF3-EDDDFCA53148}"/>
              </a:ext>
            </a:extLst>
          </p:cNvPr>
          <p:cNvSpPr>
            <a:spLocks xmlns:a="http://schemas.openxmlformats.org/drawingml/2006/main" noGrp="1"/>
          </p:cNvSpPr>
          <p:nvPr>
            <p:ph type="subTitle" idx="1"/>
          </p:nvPr>
        </p:nvSpPr>
        <p:spPr>
          <a:xfrm xmlns:a="http://schemas.openxmlformats.org/drawingml/2006/main">
            <a:off x="1524000" y="3602038"/>
            <a:ext cx="9144000" cy="1655762"/>
          </a:xfrm>
        </p:spPr>
        <p:txBody>
          <a:bodyPr xmlns:a="http://schemas.openxmlformats.org/drawingml/2006/main"/>
          <a:lstStyle xmlns:a="http://schemas.openxmlformats.org/drawingml/2006/main">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xmlns:a="http://schemas.openxmlformats.org/drawingml/2006/main">
            <a:r>
              <a:t>Click to edit Master subtitle style</a:t>
            </a:r>
            <a:endParaRPr/>
          </a:p>
        </p:txBody>
      </p:sp>
      <p:sp>
        <p:nvSpPr>
          <p:cNvPr id="4" name="Date Placeholder 3">
            <a:extLst xmlns:a="http://schemas.openxmlformats.org/drawingml/2006/main">
              <a:ext uri="{FF2B5EF4-FFF2-40B4-BE49-F238E27FC236}">
                <a16:creationId xmlns:a16="http://schemas.microsoft.com/office/drawing/2014/main" id="{CA40DD7D-72C4-E882-2BF6-5B7272281DF9}"/>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E99DABE6-68D5-994D-90FE-98852FCE5B23}" type="datetimeFigureOut">
              <a:t>8/27/2026</a:t>
            </a:fld>
            <a:endParaRPr/>
          </a:p>
        </p:txBody>
      </p:sp>
      <p:sp>
        <p:nvSpPr>
          <p:cNvPr id="5" name="Footer Placeholder 4">
            <a:extLst xmlns:a="http://schemas.openxmlformats.org/drawingml/2006/main">
              <a:ext uri="{FF2B5EF4-FFF2-40B4-BE49-F238E27FC236}">
                <a16:creationId xmlns:a16="http://schemas.microsoft.com/office/drawing/2014/main" id="{D119B5B1-CFAF-8903-4D19-B2990EEC78A5}"/>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6" name="Slide Number Placeholder 5">
            <a:extLst xmlns:a="http://schemas.openxmlformats.org/drawingml/2006/main">
              <a:ext uri="{FF2B5EF4-FFF2-40B4-BE49-F238E27FC236}">
                <a16:creationId xmlns:a16="http://schemas.microsoft.com/office/drawing/2014/main" id="{EE69E11D-5E93-5406-639A-9589D92F730F}"/>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E2C12419-1BCF-F047-BA4F-AAC4A3E8932D}" type="slidenum">
              <a:t>‹#›</a:t>
            </a:fld>
            <a:endParaRPr/>
          </a:p>
        </p:txBody>
      </p:sp>
    </p:spTree>
  </p:cSld>
</p:sldLayout>
</file>

<file path=ppt/slideLayouts/slideLayout10.xml><?xml version="1.0" encoding="utf-8"?>
<p:sldLayout xmlns:p="http://schemas.openxmlformats.org/presentationml/2006/main" type="vertTx" preserve="1">
  <p:cSld name="Title and Vertical Text">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0473D75-2AF0-1CD6-BAEB-D8978392D31B}"/>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Click to edit Master title style</a:t>
            </a:r>
            <a:endParaRPr/>
          </a:p>
        </p:txBody>
      </p:sp>
      <p:sp>
        <p:nvSpPr>
          <p:cNvPr id="3" name="Vertical Text Placeholder 2">
            <a:extLst xmlns:a="http://schemas.openxmlformats.org/drawingml/2006/main">
              <a:ext uri="{FF2B5EF4-FFF2-40B4-BE49-F238E27FC236}">
                <a16:creationId xmlns:a16="http://schemas.microsoft.com/office/drawing/2014/main" id="{8096AD8A-F71C-2EAE-93FB-D904C7C798BD}"/>
              </a:ext>
            </a:extLst>
          </p:cNvPr>
          <p:cNvSpPr>
            <a:spLocks xmlns:a="http://schemas.openxmlformats.org/drawingml/2006/main" noGrp="1"/>
          </p:cNvSpPr>
          <p:nvPr>
            <p:ph type="body" idx="1"/>
          </p:nvPr>
        </p:nvSpPr>
        <p:spPr/>
        <p:txBody>
          <a:bodyPr xmlns:a="http://schemas.openxmlformats.org/drawingml/2006/main" vert="eaVert"/>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4" name="Date Placeholder 3">
            <a:extLst xmlns:a="http://schemas.openxmlformats.org/drawingml/2006/main">
              <a:ext uri="{FF2B5EF4-FFF2-40B4-BE49-F238E27FC236}">
                <a16:creationId xmlns:a16="http://schemas.microsoft.com/office/drawing/2014/main" id="{67B4D4E8-C689-3D5D-8C5E-9131CC5E1046}"/>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E99DABE6-68D5-994D-90FE-98852FCE5B23}" type="datetimeFigureOut">
              <a:t>8/27/2026</a:t>
            </a:fld>
            <a:endParaRPr/>
          </a:p>
        </p:txBody>
      </p:sp>
      <p:sp>
        <p:nvSpPr>
          <p:cNvPr id="5" name="Footer Placeholder 4">
            <a:extLst xmlns:a="http://schemas.openxmlformats.org/drawingml/2006/main">
              <a:ext uri="{FF2B5EF4-FFF2-40B4-BE49-F238E27FC236}">
                <a16:creationId xmlns:a16="http://schemas.microsoft.com/office/drawing/2014/main" id="{57B77C41-BEEE-95E8-0BE9-274757321CD9}"/>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6" name="Slide Number Placeholder 5">
            <a:extLst xmlns:a="http://schemas.openxmlformats.org/drawingml/2006/main">
              <a:ext uri="{FF2B5EF4-FFF2-40B4-BE49-F238E27FC236}">
                <a16:creationId xmlns:a16="http://schemas.microsoft.com/office/drawing/2014/main" id="{05D1A686-4442-9F36-DAEA-3FE0634FB969}"/>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E2C12419-1BCF-F047-BA4F-AAC4A3E8932D}" type="slidenum">
              <a:t>‹#›</a:t>
            </a:fld>
            <a:endParaRPr/>
          </a:p>
        </p:txBody>
      </p:sp>
    </p:spTree>
  </p:cSld>
</p:sldLayout>
</file>

<file path=ppt/slideLayouts/slideLayout11.xml><?xml version="1.0" encoding="utf-8"?>
<p:sldLayout xmlns:p="http://schemas.openxmlformats.org/presentationml/2006/main" type="vertTitleAndTx" preserve="1">
  <p:cSld name="Vertical Title and Text">
    <p:spTree>
      <p:nvGrpSpPr>
        <p:cNvPr id="1" name=""/>
        <p:cNvGrpSpPr/>
        <p:nvPr/>
      </p:nvGrpSpPr>
      <p:grpSpPr>
        <a:xfrm xmlns:a="http://schemas.openxmlformats.org/drawingml/2006/main"/>
      </p:grpSpPr>
      <p:sp>
        <p:nvSpPr>
          <p:cNvPr id="2" name="Vertical Title 1">
            <a:extLst xmlns:a="http://schemas.openxmlformats.org/drawingml/2006/main">
              <a:ext uri="{FF2B5EF4-FFF2-40B4-BE49-F238E27FC236}">
                <a16:creationId xmlns:a16="http://schemas.microsoft.com/office/drawing/2014/main" id="{500228FF-FFC8-B996-C50A-CDC3177B87D9}"/>
              </a:ext>
            </a:extLst>
          </p:cNvPr>
          <p:cNvSpPr>
            <a:spLocks xmlns:a="http://schemas.openxmlformats.org/drawingml/2006/main" noGrp="1"/>
          </p:cNvSpPr>
          <p:nvPr>
            <p:ph type="title" idx="0"/>
          </p:nvPr>
        </p:nvSpPr>
        <p:spPr>
          <a:xfrm xmlns:a="http://schemas.openxmlformats.org/drawingml/2006/main">
            <a:off x="8724900" y="365125"/>
            <a:ext cx="2628900" cy="5811838"/>
          </a:xfrm>
        </p:spPr>
        <p:txBody>
          <a:bodyPr xmlns:a="http://schemas.openxmlformats.org/drawingml/2006/main" vert="eaVert"/>
          <a:lstStyle xmlns:a="http://schemas.openxmlformats.org/drawingml/2006/main"/>
          <a:p xmlns:a="http://schemas.openxmlformats.org/drawingml/2006/main">
            <a:r>
              <a:t>Click to edit Master title style</a:t>
            </a:r>
            <a:endParaRPr/>
          </a:p>
        </p:txBody>
      </p:sp>
      <p:sp>
        <p:nvSpPr>
          <p:cNvPr id="3" name="Vertical Text Placeholder 2">
            <a:extLst xmlns:a="http://schemas.openxmlformats.org/drawingml/2006/main">
              <a:ext uri="{FF2B5EF4-FFF2-40B4-BE49-F238E27FC236}">
                <a16:creationId xmlns:a16="http://schemas.microsoft.com/office/drawing/2014/main" id="{FE8DB3D5-39E9-F217-1C64-33DDE9EC4EC0}"/>
              </a:ext>
            </a:extLst>
          </p:cNvPr>
          <p:cNvSpPr>
            <a:spLocks xmlns:a="http://schemas.openxmlformats.org/drawingml/2006/main" noGrp="1"/>
          </p:cNvSpPr>
          <p:nvPr>
            <p:ph type="body" idx="1"/>
          </p:nvPr>
        </p:nvSpPr>
        <p:spPr>
          <a:xfrm xmlns:a="http://schemas.openxmlformats.org/drawingml/2006/main">
            <a:off x="838200" y="365125"/>
            <a:ext cx="7734300" cy="5811838"/>
          </a:xfrm>
        </p:spPr>
        <p:txBody>
          <a:bodyPr xmlns:a="http://schemas.openxmlformats.org/drawingml/2006/main" vert="eaVert"/>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4" name="Date Placeholder 3">
            <a:extLst xmlns:a="http://schemas.openxmlformats.org/drawingml/2006/main">
              <a:ext uri="{FF2B5EF4-FFF2-40B4-BE49-F238E27FC236}">
                <a16:creationId xmlns:a16="http://schemas.microsoft.com/office/drawing/2014/main" id="{6AB31D6B-3C48-7A86-6DF4-A89D91B7B7E7}"/>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E99DABE6-68D5-994D-90FE-98852FCE5B23}" type="datetimeFigureOut">
              <a:t>8/27/2026</a:t>
            </a:fld>
            <a:endParaRPr/>
          </a:p>
        </p:txBody>
      </p:sp>
      <p:sp>
        <p:nvSpPr>
          <p:cNvPr id="5" name="Footer Placeholder 4">
            <a:extLst xmlns:a="http://schemas.openxmlformats.org/drawingml/2006/main">
              <a:ext uri="{FF2B5EF4-FFF2-40B4-BE49-F238E27FC236}">
                <a16:creationId xmlns:a16="http://schemas.microsoft.com/office/drawing/2014/main" id="{32A10683-1054-E9C3-B458-6AE2BC8F5C86}"/>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6" name="Slide Number Placeholder 5">
            <a:extLst xmlns:a="http://schemas.openxmlformats.org/drawingml/2006/main">
              <a:ext uri="{FF2B5EF4-FFF2-40B4-BE49-F238E27FC236}">
                <a16:creationId xmlns:a16="http://schemas.microsoft.com/office/drawing/2014/main" id="{6F4C5096-0F58-F9B1-0AF7-F092EA8E5DC5}"/>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E2C12419-1BCF-F047-BA4F-AAC4A3E8932D}" type="slidenum">
              <a:t>‹#›</a:t>
            </a:fld>
            <a:endParaRPr/>
          </a:p>
        </p:txBody>
      </p:sp>
    </p:spTree>
  </p:cSld>
</p:sldLayout>
</file>

<file path=ppt/slideLayouts/slideLayout2.xml><?xml version="1.0" encoding="utf-8"?>
<p:sldLayout xmlns:p="http://schemas.openxmlformats.org/presentationml/2006/main" type="obj" preserve="1">
  <p:cSld name="Title and Content">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D1D295D4-6843-AE2C-F20D-0A13AFF6E701}"/>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Click to edit Master title style</a:t>
            </a:r>
            <a:endParaRPr/>
          </a:p>
        </p:txBody>
      </p:sp>
      <p:sp>
        <p:nvSpPr>
          <p:cNvPr id="3" name="Content Placeholder 2">
            <a:extLst xmlns:a="http://schemas.openxmlformats.org/drawingml/2006/main">
              <a:ext uri="{FF2B5EF4-FFF2-40B4-BE49-F238E27FC236}">
                <a16:creationId xmlns:a16="http://schemas.microsoft.com/office/drawing/2014/main" id="{0DFE6325-7311-A3F0-600A-CD27E222BE8C}"/>
              </a:ext>
            </a:extLst>
          </p:cNvPr>
          <p:cNvSpPr>
            <a:spLocks xmlns:a="http://schemas.openxmlformats.org/drawingml/2006/main" noGrp="1"/>
          </p:cNvSpPr>
          <p:nvPr>
            <p:ph idx="1"/>
          </p:nvPr>
        </p:nvSpPr>
        <p:spPr/>
        <p:txBody>
          <a:bodyPr xmlns:a="http://schemas.openxmlformats.org/drawingml/2006/main"/>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4" name="Date Placeholder 3">
            <a:extLst xmlns:a="http://schemas.openxmlformats.org/drawingml/2006/main">
              <a:ext uri="{FF2B5EF4-FFF2-40B4-BE49-F238E27FC236}">
                <a16:creationId xmlns:a16="http://schemas.microsoft.com/office/drawing/2014/main" id="{ABE994FD-10FF-4989-E512-183E097A72BA}"/>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E99DABE6-68D5-994D-90FE-98852FCE5B23}" type="datetimeFigureOut">
              <a:t>8/27/2026</a:t>
            </a:fld>
            <a:endParaRPr/>
          </a:p>
        </p:txBody>
      </p:sp>
      <p:sp>
        <p:nvSpPr>
          <p:cNvPr id="5" name="Footer Placeholder 4">
            <a:extLst xmlns:a="http://schemas.openxmlformats.org/drawingml/2006/main">
              <a:ext uri="{FF2B5EF4-FFF2-40B4-BE49-F238E27FC236}">
                <a16:creationId xmlns:a16="http://schemas.microsoft.com/office/drawing/2014/main" id="{E6E6F802-78CD-4E80-2AE0-EF030E9EEFA7}"/>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6" name="Slide Number Placeholder 5">
            <a:extLst xmlns:a="http://schemas.openxmlformats.org/drawingml/2006/main">
              <a:ext uri="{FF2B5EF4-FFF2-40B4-BE49-F238E27FC236}">
                <a16:creationId xmlns:a16="http://schemas.microsoft.com/office/drawing/2014/main" id="{C4165908-6382-A86B-443F-7E3844B5412F}"/>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E2C12419-1BCF-F047-BA4F-AAC4A3E8932D}" type="slidenum">
              <a:t>‹#›</a:t>
            </a:fld>
            <a:endParaRPr/>
          </a:p>
        </p:txBody>
      </p:sp>
    </p:spTree>
  </p:cSld>
</p:sldLayout>
</file>

<file path=ppt/slideLayouts/slideLayout3.xml><?xml version="1.0" encoding="utf-8"?>
<p:sldLayout xmlns:p="http://schemas.openxmlformats.org/presentationml/2006/main" type="secHead" preserve="1">
  <p:cSld name="Section Header">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CE8589B7-1ED8-5813-5281-ACD4CA1BCE7E}"/>
              </a:ext>
            </a:extLst>
          </p:cNvPr>
          <p:cNvSpPr>
            <a:spLocks xmlns:a="http://schemas.openxmlformats.org/drawingml/2006/main" noGrp="1"/>
          </p:cNvSpPr>
          <p:nvPr>
            <p:ph type="title" idx="0"/>
          </p:nvPr>
        </p:nvSpPr>
        <p:spPr>
          <a:xfrm xmlns:a="http://schemas.openxmlformats.org/drawingml/2006/main">
            <a:off x="831850" y="1709738"/>
            <a:ext cx="10515600" cy="2852737"/>
          </a:xfrm>
        </p:spPr>
        <p:txBody>
          <a:bodyPr xmlns:a="http://schemas.openxmlformats.org/drawingml/2006/main" anchor="b"/>
          <a:lstStyle xmlns:a="http://schemas.openxmlformats.org/drawingml/2006/main">
            <a:lvl1pPr>
              <a:buNone/>
              <a:defRPr sz="6000"/>
            </a:lvl1pPr>
          </a:lstStyle>
          <a:p xmlns:a="http://schemas.openxmlformats.org/drawingml/2006/main">
            <a:r>
              <a:t>Click to edit Master title style</a:t>
            </a:r>
            <a:endParaRPr/>
          </a:p>
        </p:txBody>
      </p:sp>
      <p:sp>
        <p:nvSpPr>
          <p:cNvPr id="3" name="Text Placeholder 2">
            <a:extLst xmlns:a="http://schemas.openxmlformats.org/drawingml/2006/main">
              <a:ext uri="{FF2B5EF4-FFF2-40B4-BE49-F238E27FC236}">
                <a16:creationId xmlns:a16="http://schemas.microsoft.com/office/drawing/2014/main" id="{A435EB43-9610-7BBB-74FA-259C2740568C}"/>
              </a:ext>
            </a:extLst>
          </p:cNvPr>
          <p:cNvSpPr>
            <a:spLocks xmlns:a="http://schemas.openxmlformats.org/drawingml/2006/main" noGrp="1"/>
          </p:cNvSpPr>
          <p:nvPr>
            <p:ph type="body" idx="1"/>
          </p:nvPr>
        </p:nvSpPr>
        <p:spPr>
          <a:xfrm xmlns:a="http://schemas.openxmlformats.org/drawingml/2006/main">
            <a:off x="831850" y="4589463"/>
            <a:ext cx="10515600" cy="1500187"/>
          </a:xfrm>
        </p:spPr>
        <p:txBody>
          <a:bodyPr xmlns:a="http://schemas.openxmlformats.org/drawingml/2006/main"/>
          <a:lstStyle xmlns:a="http://schemas.openxmlformats.org/drawingml/2006/main">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xmlns:a="http://schemas.openxmlformats.org/drawingml/2006/main">
            <a:pPr lvl="0">
              <a:buNone/>
            </a:pPr>
            <a:r>
              <a:t>Click to edit Master text styles</a:t>
            </a:r>
          </a:p>
        </p:txBody>
      </p:sp>
      <p:sp>
        <p:nvSpPr>
          <p:cNvPr id="4" name="Date Placeholder 3">
            <a:extLst xmlns:a="http://schemas.openxmlformats.org/drawingml/2006/main">
              <a:ext uri="{FF2B5EF4-FFF2-40B4-BE49-F238E27FC236}">
                <a16:creationId xmlns:a16="http://schemas.microsoft.com/office/drawing/2014/main" id="{049BA014-842E-2097-8A18-E1DFDF4A6818}"/>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E99DABE6-68D5-994D-90FE-98852FCE5B23}" type="datetimeFigureOut">
              <a:t>8/27/2026</a:t>
            </a:fld>
            <a:endParaRPr/>
          </a:p>
        </p:txBody>
      </p:sp>
      <p:sp>
        <p:nvSpPr>
          <p:cNvPr id="5" name="Footer Placeholder 4">
            <a:extLst xmlns:a="http://schemas.openxmlformats.org/drawingml/2006/main">
              <a:ext uri="{FF2B5EF4-FFF2-40B4-BE49-F238E27FC236}">
                <a16:creationId xmlns:a16="http://schemas.microsoft.com/office/drawing/2014/main" id="{F2CFADC6-BD51-A507-B030-C7D128CB3F95}"/>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6" name="Slide Number Placeholder 5">
            <a:extLst xmlns:a="http://schemas.openxmlformats.org/drawingml/2006/main">
              <a:ext uri="{FF2B5EF4-FFF2-40B4-BE49-F238E27FC236}">
                <a16:creationId xmlns:a16="http://schemas.microsoft.com/office/drawing/2014/main" id="{C05C403A-8DBE-B101-E4A6-CEE1BB5319CD}"/>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E2C12419-1BCF-F047-BA4F-AAC4A3E8932D}" type="slidenum">
              <a:t>‹#›</a:t>
            </a:fld>
            <a:endParaRPr/>
          </a:p>
        </p:txBody>
      </p:sp>
    </p:spTree>
  </p:cSld>
</p:sldLayout>
</file>

<file path=ppt/slideLayouts/slideLayout4.xml><?xml version="1.0" encoding="utf-8"?>
<p:sldLayout xmlns:p="http://schemas.openxmlformats.org/presentationml/2006/main" type="twoObj" preserve="1">
  <p:cSld name="Two Content">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B4122AEE-3B7C-7D66-2632-583BA257FD77}"/>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Click to edit Master title style</a:t>
            </a:r>
            <a:endParaRPr/>
          </a:p>
        </p:txBody>
      </p:sp>
      <p:sp>
        <p:nvSpPr>
          <p:cNvPr id="3" name="Content Placeholder 2">
            <a:extLst xmlns:a="http://schemas.openxmlformats.org/drawingml/2006/main">
              <a:ext uri="{FF2B5EF4-FFF2-40B4-BE49-F238E27FC236}">
                <a16:creationId xmlns:a16="http://schemas.microsoft.com/office/drawing/2014/main" id="{0F3AC37F-56D9-CAC1-0B36-FF2D97383743}"/>
              </a:ext>
            </a:extLst>
          </p:cNvPr>
          <p:cNvSpPr>
            <a:spLocks xmlns:a="http://schemas.openxmlformats.org/drawingml/2006/main" noGrp="1"/>
          </p:cNvSpPr>
          <p:nvPr>
            <p:ph idx="1"/>
          </p:nvPr>
        </p:nvSpPr>
        <p:spPr>
          <a:xfrm xmlns:a="http://schemas.openxmlformats.org/drawingml/2006/main">
            <a:off x="838200" y="1825625"/>
            <a:ext cx="5181600" cy="4351338"/>
          </a:xfrm>
        </p:spPr>
        <p:txBody>
          <a:bodyPr xmlns:a="http://schemas.openxmlformats.org/drawingml/2006/main"/>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4" name="Content Placeholder 3">
            <a:extLst xmlns:a="http://schemas.openxmlformats.org/drawingml/2006/main">
              <a:ext uri="{FF2B5EF4-FFF2-40B4-BE49-F238E27FC236}">
                <a16:creationId xmlns:a16="http://schemas.microsoft.com/office/drawing/2014/main" id="{1DC66660-792E-FCCE-F40D-FF7D61E3902D}"/>
              </a:ext>
            </a:extLst>
          </p:cNvPr>
          <p:cNvSpPr>
            <a:spLocks xmlns:a="http://schemas.openxmlformats.org/drawingml/2006/main" noGrp="1"/>
          </p:cNvSpPr>
          <p:nvPr>
            <p:ph idx="2"/>
          </p:nvPr>
        </p:nvSpPr>
        <p:spPr>
          <a:xfrm xmlns:a="http://schemas.openxmlformats.org/drawingml/2006/main">
            <a:off x="6172200" y="1825625"/>
            <a:ext cx="5181600" cy="4351338"/>
          </a:xfrm>
        </p:spPr>
        <p:txBody>
          <a:bodyPr xmlns:a="http://schemas.openxmlformats.org/drawingml/2006/main"/>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5" name="Date Placeholder 4">
            <a:extLst xmlns:a="http://schemas.openxmlformats.org/drawingml/2006/main">
              <a:ext uri="{FF2B5EF4-FFF2-40B4-BE49-F238E27FC236}">
                <a16:creationId xmlns:a16="http://schemas.microsoft.com/office/drawing/2014/main" id="{62826D1B-EC3A-8CAB-0EC3-3D889099A014}"/>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E99DABE6-68D5-994D-90FE-98852FCE5B23}" type="datetimeFigureOut">
              <a:t>8/27/2026</a:t>
            </a:fld>
            <a:endParaRPr/>
          </a:p>
        </p:txBody>
      </p:sp>
      <p:sp>
        <p:nvSpPr>
          <p:cNvPr id="6" name="Footer Placeholder 5">
            <a:extLst xmlns:a="http://schemas.openxmlformats.org/drawingml/2006/main">
              <a:ext uri="{FF2B5EF4-FFF2-40B4-BE49-F238E27FC236}">
                <a16:creationId xmlns:a16="http://schemas.microsoft.com/office/drawing/2014/main" id="{2C1ED837-861B-C47D-AF7E-FFA95FD68865}"/>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7" name="Slide Number Placeholder 6">
            <a:extLst xmlns:a="http://schemas.openxmlformats.org/drawingml/2006/main">
              <a:ext uri="{FF2B5EF4-FFF2-40B4-BE49-F238E27FC236}">
                <a16:creationId xmlns:a16="http://schemas.microsoft.com/office/drawing/2014/main" id="{AAB9E8B3-1A64-09C6-19D5-A22B600C6556}"/>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E2C12419-1BCF-F047-BA4F-AAC4A3E8932D}" type="slidenum">
              <a:t>‹#›</a:t>
            </a:fld>
            <a:endParaRPr/>
          </a:p>
        </p:txBody>
      </p:sp>
    </p:spTree>
  </p:cSld>
</p:sldLayout>
</file>

<file path=ppt/slideLayouts/slideLayout5.xml><?xml version="1.0" encoding="utf-8"?>
<p:sldLayout xmlns:p="http://schemas.openxmlformats.org/presentationml/2006/main" type="twoTxTwoObj" preserve="1">
  <p:cSld name="Comparison">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AE67827F-EEE1-9BEC-1048-3F5E330A1627}"/>
              </a:ext>
            </a:extLst>
          </p:cNvPr>
          <p:cNvSpPr>
            <a:spLocks xmlns:a="http://schemas.openxmlformats.org/drawingml/2006/main" noGrp="1"/>
          </p:cNvSpPr>
          <p:nvPr>
            <p:ph type="title" idx="0"/>
          </p:nvPr>
        </p:nvSpPr>
        <p:spPr>
          <a:xfrm xmlns:a="http://schemas.openxmlformats.org/drawingml/2006/main">
            <a:off x="839788" y="365125"/>
            <a:ext cx="10515600" cy="1325563"/>
          </a:xfrm>
        </p:spPr>
        <p:txBody>
          <a:bodyPr xmlns:a="http://schemas.openxmlformats.org/drawingml/2006/main"/>
          <a:lstStyle xmlns:a="http://schemas.openxmlformats.org/drawingml/2006/main"/>
          <a:p xmlns:a="http://schemas.openxmlformats.org/drawingml/2006/main">
            <a:r>
              <a:t>Click to edit Master title style</a:t>
            </a:r>
            <a:endParaRPr/>
          </a:p>
        </p:txBody>
      </p:sp>
      <p:sp>
        <p:nvSpPr>
          <p:cNvPr id="3" name="Text Placeholder 2">
            <a:extLst xmlns:a="http://schemas.openxmlformats.org/drawingml/2006/main">
              <a:ext uri="{FF2B5EF4-FFF2-40B4-BE49-F238E27FC236}">
                <a16:creationId xmlns:a16="http://schemas.microsoft.com/office/drawing/2014/main" id="{67D4C301-A473-7DD4-8163-030B6740A134}"/>
              </a:ext>
            </a:extLst>
          </p:cNvPr>
          <p:cNvSpPr>
            <a:spLocks xmlns:a="http://schemas.openxmlformats.org/drawingml/2006/main" noGrp="1"/>
          </p:cNvSpPr>
          <p:nvPr>
            <p:ph type="body" idx="1"/>
          </p:nvPr>
        </p:nvSpPr>
        <p:spPr>
          <a:xfrm xmlns:a="http://schemas.openxmlformats.org/drawingml/2006/main">
            <a:off x="839788" y="1681163"/>
            <a:ext cx="5157787" cy="823912"/>
          </a:xfrm>
        </p:spPr>
        <p:txBody>
          <a:bodyPr xmlns:a="http://schemas.openxmlformats.org/drawingml/2006/main" anchor="b"/>
          <a:lstStyle xmlns:a="http://schemas.openxmlformats.org/drawingml/2006/main">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xmlns:a="http://schemas.openxmlformats.org/drawingml/2006/main">
            <a:pPr lvl="0">
              <a:buNone/>
            </a:pPr>
            <a:r>
              <a:t>Click to edit Master text styles</a:t>
            </a:r>
          </a:p>
        </p:txBody>
      </p:sp>
      <p:sp>
        <p:nvSpPr>
          <p:cNvPr id="4" name="Content Placeholder 3">
            <a:extLst xmlns:a="http://schemas.openxmlformats.org/drawingml/2006/main">
              <a:ext uri="{FF2B5EF4-FFF2-40B4-BE49-F238E27FC236}">
                <a16:creationId xmlns:a16="http://schemas.microsoft.com/office/drawing/2014/main" id="{55D7B47D-813B-F13B-84EB-3BC33A065134}"/>
              </a:ext>
            </a:extLst>
          </p:cNvPr>
          <p:cNvSpPr>
            <a:spLocks xmlns:a="http://schemas.openxmlformats.org/drawingml/2006/main" noGrp="1"/>
          </p:cNvSpPr>
          <p:nvPr>
            <p:ph idx="2"/>
          </p:nvPr>
        </p:nvSpPr>
        <p:spPr>
          <a:xfrm xmlns:a="http://schemas.openxmlformats.org/drawingml/2006/main">
            <a:off x="839788" y="2505075"/>
            <a:ext cx="5157787" cy="3684588"/>
          </a:xfrm>
        </p:spPr>
        <p:txBody>
          <a:bodyPr xmlns:a="http://schemas.openxmlformats.org/drawingml/2006/main"/>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5" name="Text Placeholder 4">
            <a:extLst xmlns:a="http://schemas.openxmlformats.org/drawingml/2006/main">
              <a:ext uri="{FF2B5EF4-FFF2-40B4-BE49-F238E27FC236}">
                <a16:creationId xmlns:a16="http://schemas.microsoft.com/office/drawing/2014/main" id="{0DF1866F-D321-5E05-1EA5-FD80E4F90232}"/>
              </a:ext>
            </a:extLst>
          </p:cNvPr>
          <p:cNvSpPr>
            <a:spLocks xmlns:a="http://schemas.openxmlformats.org/drawingml/2006/main" noGrp="1"/>
          </p:cNvSpPr>
          <p:nvPr>
            <p:ph type="body" idx="3"/>
          </p:nvPr>
        </p:nvSpPr>
        <p:spPr>
          <a:xfrm xmlns:a="http://schemas.openxmlformats.org/drawingml/2006/main">
            <a:off x="6172200" y="1681163"/>
            <a:ext cx="5183188" cy="823912"/>
          </a:xfrm>
        </p:spPr>
        <p:txBody>
          <a:bodyPr xmlns:a="http://schemas.openxmlformats.org/drawingml/2006/main" anchor="b"/>
          <a:lstStyle xmlns:a="http://schemas.openxmlformats.org/drawingml/2006/main">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xmlns:a="http://schemas.openxmlformats.org/drawingml/2006/main">
            <a:pPr lvl="0">
              <a:buNone/>
            </a:pPr>
            <a:r>
              <a:t>Click to edit Master text styles</a:t>
            </a:r>
          </a:p>
        </p:txBody>
      </p:sp>
      <p:sp>
        <p:nvSpPr>
          <p:cNvPr id="6" name="Content Placeholder 5">
            <a:extLst xmlns:a="http://schemas.openxmlformats.org/drawingml/2006/main">
              <a:ext uri="{FF2B5EF4-FFF2-40B4-BE49-F238E27FC236}">
                <a16:creationId xmlns:a16="http://schemas.microsoft.com/office/drawing/2014/main" id="{A2E1C239-41E6-C73A-EB65-896348CBB8AA}"/>
              </a:ext>
            </a:extLst>
          </p:cNvPr>
          <p:cNvSpPr>
            <a:spLocks xmlns:a="http://schemas.openxmlformats.org/drawingml/2006/main" noGrp="1"/>
          </p:cNvSpPr>
          <p:nvPr>
            <p:ph idx="4"/>
          </p:nvPr>
        </p:nvSpPr>
        <p:spPr>
          <a:xfrm xmlns:a="http://schemas.openxmlformats.org/drawingml/2006/main">
            <a:off x="6172200" y="2505075"/>
            <a:ext cx="5183188" cy="3684588"/>
          </a:xfrm>
        </p:spPr>
        <p:txBody>
          <a:bodyPr xmlns:a="http://schemas.openxmlformats.org/drawingml/2006/main"/>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7" name="Date Placeholder 6">
            <a:extLst xmlns:a="http://schemas.openxmlformats.org/drawingml/2006/main">
              <a:ext uri="{FF2B5EF4-FFF2-40B4-BE49-F238E27FC236}">
                <a16:creationId xmlns:a16="http://schemas.microsoft.com/office/drawing/2014/main" id="{4E094581-5CC5-09B3-9C3A-BE89F2F4901D}"/>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E99DABE6-68D5-994D-90FE-98852FCE5B23}" type="datetimeFigureOut">
              <a:t>8/27/2026</a:t>
            </a:fld>
            <a:endParaRPr/>
          </a:p>
        </p:txBody>
      </p:sp>
      <p:sp>
        <p:nvSpPr>
          <p:cNvPr id="8" name="Footer Placeholder 7">
            <a:extLst xmlns:a="http://schemas.openxmlformats.org/drawingml/2006/main">
              <a:ext uri="{FF2B5EF4-FFF2-40B4-BE49-F238E27FC236}">
                <a16:creationId xmlns:a16="http://schemas.microsoft.com/office/drawing/2014/main" id="{35D54311-CD51-75F1-EB81-3B420639A17F}"/>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9" name="Slide Number Placeholder 8">
            <a:extLst xmlns:a="http://schemas.openxmlformats.org/drawingml/2006/main">
              <a:ext uri="{FF2B5EF4-FFF2-40B4-BE49-F238E27FC236}">
                <a16:creationId xmlns:a16="http://schemas.microsoft.com/office/drawing/2014/main" id="{F5303149-9AD6-DFFC-01C2-01762C652458}"/>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E2C12419-1BCF-F047-BA4F-AAC4A3E8932D}" type="slidenum">
              <a:t>‹#›</a:t>
            </a:fld>
            <a:endParaRPr/>
          </a:p>
        </p:txBody>
      </p:sp>
    </p:spTree>
  </p:cSld>
</p:sldLayout>
</file>

<file path=ppt/slideLayouts/slideLayout6.xml><?xml version="1.0" encoding="utf-8"?>
<p:sldLayout xmlns:p="http://schemas.openxmlformats.org/presentationml/2006/main" type="titleOnly" preserve="1">
  <p:cSld name="Title Onl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CC450381-FDC7-0B6C-88DB-7E465B23B174}"/>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Click to edit Master title style</a:t>
            </a:r>
            <a:endParaRPr/>
          </a:p>
        </p:txBody>
      </p:sp>
      <p:sp>
        <p:nvSpPr>
          <p:cNvPr id="3" name="Date Placeholder 2">
            <a:extLst xmlns:a="http://schemas.openxmlformats.org/drawingml/2006/main">
              <a:ext uri="{FF2B5EF4-FFF2-40B4-BE49-F238E27FC236}">
                <a16:creationId xmlns:a16="http://schemas.microsoft.com/office/drawing/2014/main" id="{B4FE535C-0D1A-DB4C-3A15-5A469865A9C6}"/>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E99DABE6-68D5-994D-90FE-98852FCE5B23}" type="datetimeFigureOut">
              <a:t>8/27/2026</a:t>
            </a:fld>
            <a:endParaRPr/>
          </a:p>
        </p:txBody>
      </p:sp>
      <p:sp>
        <p:nvSpPr>
          <p:cNvPr id="4" name="Footer Placeholder 3">
            <a:extLst xmlns:a="http://schemas.openxmlformats.org/drawingml/2006/main">
              <a:ext uri="{FF2B5EF4-FFF2-40B4-BE49-F238E27FC236}">
                <a16:creationId xmlns:a16="http://schemas.microsoft.com/office/drawing/2014/main" id="{75B4F0E9-7E58-780B-A0E7-7BAC85640E25}"/>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5" name="Slide Number Placeholder 4">
            <a:extLst xmlns:a="http://schemas.openxmlformats.org/drawingml/2006/main">
              <a:ext uri="{FF2B5EF4-FFF2-40B4-BE49-F238E27FC236}">
                <a16:creationId xmlns:a16="http://schemas.microsoft.com/office/drawing/2014/main" id="{29CCD9B8-0EB2-85B0-AE88-A53CCA59AB41}"/>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E2C12419-1BCF-F047-BA4F-AAC4A3E8932D}" type="slidenum">
              <a:t>‹#›</a:t>
            </a:fld>
            <a:endParaRPr/>
          </a:p>
        </p:txBody>
      </p:sp>
    </p:spTree>
  </p:cSld>
</p:sldLayout>
</file>

<file path=ppt/slideLayouts/slideLayout7.xml><?xml version="1.0" encoding="utf-8"?>
<p:sldLayout xmlns:p="http://schemas.openxmlformats.org/presentationml/2006/main" type="blank" preserve="1">
  <p:cSld name="Blank">
    <p:spTree>
      <p:nvGrpSpPr>
        <p:cNvPr id="1" name=""/>
        <p:cNvGrpSpPr/>
        <p:nvPr/>
      </p:nvGrpSpPr>
      <p:grpSpPr>
        <a:xfrm xmlns:a="http://schemas.openxmlformats.org/drawingml/2006/main"/>
      </p:grpSpPr>
      <p:sp>
        <p:nvSpPr>
          <p:cNvPr id="2" name="Date Placeholder 1">
            <a:extLst xmlns:a="http://schemas.openxmlformats.org/drawingml/2006/main">
              <a:ext uri="{FF2B5EF4-FFF2-40B4-BE49-F238E27FC236}">
                <a16:creationId xmlns:a16="http://schemas.microsoft.com/office/drawing/2014/main" id="{49889FFA-C77F-741D-EA70-A3D5EE389189}"/>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E99DABE6-68D5-994D-90FE-98852FCE5B23}" type="datetimeFigureOut">
              <a:t>8/27/2026</a:t>
            </a:fld>
            <a:endParaRPr/>
          </a:p>
        </p:txBody>
      </p:sp>
      <p:sp>
        <p:nvSpPr>
          <p:cNvPr id="3" name="Footer Placeholder 2">
            <a:extLst xmlns:a="http://schemas.openxmlformats.org/drawingml/2006/main">
              <a:ext uri="{FF2B5EF4-FFF2-40B4-BE49-F238E27FC236}">
                <a16:creationId xmlns:a16="http://schemas.microsoft.com/office/drawing/2014/main" id="{E89E8A1D-78C5-246E-CFD0-8E0C3B1B3567}"/>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a:extLst xmlns:a="http://schemas.openxmlformats.org/drawingml/2006/main">
              <a:ext uri="{FF2B5EF4-FFF2-40B4-BE49-F238E27FC236}">
                <a16:creationId xmlns:a16="http://schemas.microsoft.com/office/drawing/2014/main" id="{F148F849-E20E-AF02-199D-D279BD6BD538}"/>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E2C12419-1BCF-F047-BA4F-AAC4A3E8932D}" type="slidenum">
              <a:t>‹#›</a:t>
            </a:fld>
            <a:endParaRPr/>
          </a:p>
        </p:txBody>
      </p:sp>
    </p:spTree>
  </p:cSld>
</p:sldLayout>
</file>

<file path=ppt/slideLayouts/slideLayout8.xml><?xml version="1.0" encoding="utf-8"?>
<p:sldLayout xmlns:p="http://schemas.openxmlformats.org/presentationml/2006/main" type="objTx" preserve="1">
  <p:cSld name="Content with Caption">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0F656B23-1612-C7F8-76ED-64082B64C9F6}"/>
              </a:ext>
            </a:extLst>
          </p:cNvPr>
          <p:cNvSpPr>
            <a:spLocks xmlns:a="http://schemas.openxmlformats.org/drawingml/2006/main" noGrp="1"/>
          </p:cNvSpPr>
          <p:nvPr>
            <p:ph type="title" idx="0"/>
          </p:nvPr>
        </p:nvSpPr>
        <p:spPr>
          <a:xfrm xmlns:a="http://schemas.openxmlformats.org/drawingml/2006/main">
            <a:off x="839788" y="457200"/>
            <a:ext cx="3932237" cy="1600200"/>
          </a:xfrm>
        </p:spPr>
        <p:txBody>
          <a:bodyPr xmlns:a="http://schemas.openxmlformats.org/drawingml/2006/main" anchor="b"/>
          <a:lstStyle xmlns:a="http://schemas.openxmlformats.org/drawingml/2006/main">
            <a:lvl1pPr>
              <a:buNone/>
              <a:defRPr sz="3200"/>
            </a:lvl1pPr>
          </a:lstStyle>
          <a:p xmlns:a="http://schemas.openxmlformats.org/drawingml/2006/main">
            <a:r>
              <a:t>Click to edit Master title style</a:t>
            </a:r>
            <a:endParaRPr/>
          </a:p>
        </p:txBody>
      </p:sp>
      <p:sp>
        <p:nvSpPr>
          <p:cNvPr id="3" name="Content Placeholder 2">
            <a:extLst xmlns:a="http://schemas.openxmlformats.org/drawingml/2006/main">
              <a:ext uri="{FF2B5EF4-FFF2-40B4-BE49-F238E27FC236}">
                <a16:creationId xmlns:a16="http://schemas.microsoft.com/office/drawing/2014/main" id="{A73B96CD-592B-C47B-C0FA-2A6C9CD29C74}"/>
              </a:ext>
            </a:extLst>
          </p:cNvPr>
          <p:cNvSpPr>
            <a:spLocks xmlns:a="http://schemas.openxmlformats.org/drawingml/2006/main" noGrp="1"/>
          </p:cNvSpPr>
          <p:nvPr>
            <p:ph idx="1"/>
          </p:nvPr>
        </p:nvSpPr>
        <p:spPr>
          <a:xfrm xmlns:a="http://schemas.openxmlformats.org/drawingml/2006/main">
            <a:off x="5183188" y="987425"/>
            <a:ext cx="6172200" cy="4873625"/>
          </a:xfrm>
        </p:spPr>
        <p:txBody>
          <a:bodyPr xmlns:a="http://schemas.openxmlformats.org/drawingml/2006/main"/>
          <a:lstStyle xmlns:a="http://schemas.openxmlformats.org/drawingml/2006/main">
            <a:lvl1pPr>
              <a:buNone/>
              <a:defRPr sz="3200"/>
            </a:lvl1pPr>
            <a:lvl2pPr>
              <a:buNone/>
              <a:defRPr sz="2800"/>
            </a:lvl2pPr>
            <a:lvl3pPr>
              <a:buNone/>
              <a:defRPr sz="2400"/>
            </a:lvl3pPr>
            <a:lvl4pPr>
              <a:buNone/>
              <a:defRPr sz="2000"/>
            </a:lvl4pPr>
            <a:lvl5pPr>
              <a:buNone/>
              <a:defRPr sz="2000"/>
            </a:lvl5pPr>
            <a:lvl6pPr>
              <a:buNone/>
              <a:defRPr sz="2000"/>
            </a:lvl6pPr>
            <a:lvl7pPr>
              <a:buNone/>
              <a:defRPr sz="2000"/>
            </a:lvl7pPr>
            <a:lvl8pPr>
              <a:buNone/>
              <a:defRPr sz="2000"/>
            </a:lvl8pPr>
            <a:lvl9pPr>
              <a:buNone/>
              <a:defRPr sz="2000"/>
            </a:lvl9pPr>
          </a:lstStyle>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4" name="Text Placeholder 3">
            <a:extLst xmlns:a="http://schemas.openxmlformats.org/drawingml/2006/main">
              <a:ext uri="{FF2B5EF4-FFF2-40B4-BE49-F238E27FC236}">
                <a16:creationId xmlns:a16="http://schemas.microsoft.com/office/drawing/2014/main" id="{75550DC3-262B-2511-7C14-D5BB66619A82}"/>
              </a:ext>
            </a:extLst>
          </p:cNvPr>
          <p:cNvSpPr>
            <a:spLocks xmlns:a="http://schemas.openxmlformats.org/drawingml/2006/main" noGrp="1"/>
          </p:cNvSpPr>
          <p:nvPr>
            <p:ph type="body" idx="2"/>
          </p:nvPr>
        </p:nvSpPr>
        <p:spPr>
          <a:xfrm xmlns:a="http://schemas.openxmlformats.org/drawingml/2006/main">
            <a:off x="839788" y="2057400"/>
            <a:ext cx="3932237" cy="3811588"/>
          </a:xfrm>
        </p:spPr>
        <p:txBody>
          <a:bodyPr xmlns:a="http://schemas.openxmlformats.org/drawingml/2006/main"/>
          <a:lstStyle xmlns:a="http://schemas.openxmlformats.org/drawingml/2006/main">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xmlns:a="http://schemas.openxmlformats.org/drawingml/2006/main">
            <a:pPr lvl="0">
              <a:buNone/>
            </a:pPr>
            <a:r>
              <a:t>Click to edit Master text styles</a:t>
            </a:r>
          </a:p>
        </p:txBody>
      </p:sp>
      <p:sp>
        <p:nvSpPr>
          <p:cNvPr id="5" name="Date Placeholder 4">
            <a:extLst xmlns:a="http://schemas.openxmlformats.org/drawingml/2006/main">
              <a:ext uri="{FF2B5EF4-FFF2-40B4-BE49-F238E27FC236}">
                <a16:creationId xmlns:a16="http://schemas.microsoft.com/office/drawing/2014/main" id="{DEA466E2-6B15-A172-C5BD-0C38CBAE6B9B}"/>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E99DABE6-68D5-994D-90FE-98852FCE5B23}" type="datetimeFigureOut">
              <a:t>8/27/2026</a:t>
            </a:fld>
            <a:endParaRPr/>
          </a:p>
        </p:txBody>
      </p:sp>
      <p:sp>
        <p:nvSpPr>
          <p:cNvPr id="6" name="Footer Placeholder 5">
            <a:extLst xmlns:a="http://schemas.openxmlformats.org/drawingml/2006/main">
              <a:ext uri="{FF2B5EF4-FFF2-40B4-BE49-F238E27FC236}">
                <a16:creationId xmlns:a16="http://schemas.microsoft.com/office/drawing/2014/main" id="{57B207AE-354C-7DBB-439F-9CA0AE6EFF97}"/>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7" name="Slide Number Placeholder 6">
            <a:extLst xmlns:a="http://schemas.openxmlformats.org/drawingml/2006/main">
              <a:ext uri="{FF2B5EF4-FFF2-40B4-BE49-F238E27FC236}">
                <a16:creationId xmlns:a16="http://schemas.microsoft.com/office/drawing/2014/main" id="{39FA23D0-EA7D-47FC-C6BC-B8DD85DE6A9F}"/>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E2C12419-1BCF-F047-BA4F-AAC4A3E8932D}" type="slidenum">
              <a:t>‹#›</a:t>
            </a:fld>
            <a:endParaRPr/>
          </a:p>
        </p:txBody>
      </p:sp>
    </p:spTree>
  </p:cSld>
</p:sldLayout>
</file>

<file path=ppt/slideLayouts/slideLayout9.xml><?xml version="1.0" encoding="utf-8"?>
<p:sldLayout xmlns:p="http://schemas.openxmlformats.org/presentationml/2006/main" type="picTx" preserve="1">
  <p:cSld name="Picture with Caption">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1B0C58B4-91F1-8416-D166-9FE66E57A71A}"/>
              </a:ext>
            </a:extLst>
          </p:cNvPr>
          <p:cNvSpPr>
            <a:spLocks xmlns:a="http://schemas.openxmlformats.org/drawingml/2006/main" noGrp="1"/>
          </p:cNvSpPr>
          <p:nvPr>
            <p:ph type="title" idx="0"/>
          </p:nvPr>
        </p:nvSpPr>
        <p:spPr>
          <a:xfrm xmlns:a="http://schemas.openxmlformats.org/drawingml/2006/main">
            <a:off x="839788" y="457200"/>
            <a:ext cx="3932237" cy="1600200"/>
          </a:xfrm>
        </p:spPr>
        <p:txBody>
          <a:bodyPr xmlns:a="http://schemas.openxmlformats.org/drawingml/2006/main" anchor="b"/>
          <a:lstStyle xmlns:a="http://schemas.openxmlformats.org/drawingml/2006/main">
            <a:lvl1pPr>
              <a:buNone/>
              <a:defRPr sz="3200"/>
            </a:lvl1pPr>
          </a:lstStyle>
          <a:p xmlns:a="http://schemas.openxmlformats.org/drawingml/2006/main">
            <a:r>
              <a:t>Click to edit Master title style</a:t>
            </a:r>
            <a:endParaRPr/>
          </a:p>
        </p:txBody>
      </p:sp>
      <p:sp>
        <p:nvSpPr>
          <p:cNvPr id="3" name="Picture Placeholder 2">
            <a:extLst xmlns:a="http://schemas.openxmlformats.org/drawingml/2006/main">
              <a:ext uri="{FF2B5EF4-FFF2-40B4-BE49-F238E27FC236}">
                <a16:creationId xmlns:a16="http://schemas.microsoft.com/office/drawing/2014/main" id="{8BCDF458-124D-DD00-3533-1E9C0E002B78}"/>
              </a:ext>
            </a:extLst>
          </p:cNvPr>
          <p:cNvSpPr>
            <a:spLocks xmlns:a="http://schemas.openxmlformats.org/drawingml/2006/main" noGrp="1"/>
          </p:cNvSpPr>
          <p:nvPr>
            <p:ph type="pic" idx="1"/>
          </p:nvPr>
        </p:nvSpPr>
        <p:spPr>
          <a:xfrm xmlns:a="http://schemas.openxmlformats.org/drawingml/2006/main">
            <a:off x="5183188" y="987425"/>
            <a:ext cx="6172200" cy="4873625"/>
          </a:xfrm>
        </p:spPr>
        <p:txBody>
          <a:bodyPr xmlns:a="http://schemas.openxmlformats.org/drawingml/2006/main"/>
          <a:lstStyle xmlns:a="http://schemas.openxmlformats.org/drawingml/2006/main">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xmlns:a="http://schemas.openxmlformats.org/drawingml/2006/main">
            <a:endParaRPr/>
          </a:p>
        </p:txBody>
      </p:sp>
      <p:sp>
        <p:nvSpPr>
          <p:cNvPr id="4" name="Text Placeholder 3">
            <a:extLst xmlns:a="http://schemas.openxmlformats.org/drawingml/2006/main">
              <a:ext uri="{FF2B5EF4-FFF2-40B4-BE49-F238E27FC236}">
                <a16:creationId xmlns:a16="http://schemas.microsoft.com/office/drawing/2014/main" id="{B3F6EAD3-0A1C-27DC-E12B-92E4DFFE8A9E}"/>
              </a:ext>
            </a:extLst>
          </p:cNvPr>
          <p:cNvSpPr>
            <a:spLocks xmlns:a="http://schemas.openxmlformats.org/drawingml/2006/main" noGrp="1"/>
          </p:cNvSpPr>
          <p:nvPr>
            <p:ph type="body" idx="2"/>
          </p:nvPr>
        </p:nvSpPr>
        <p:spPr>
          <a:xfrm xmlns:a="http://schemas.openxmlformats.org/drawingml/2006/main">
            <a:off x="839788" y="2057400"/>
            <a:ext cx="3932237" cy="3811588"/>
          </a:xfrm>
        </p:spPr>
        <p:txBody>
          <a:bodyPr xmlns:a="http://schemas.openxmlformats.org/drawingml/2006/main"/>
          <a:lstStyle xmlns:a="http://schemas.openxmlformats.org/drawingml/2006/main">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xmlns:a="http://schemas.openxmlformats.org/drawingml/2006/main">
            <a:pPr lvl="0">
              <a:buNone/>
            </a:pPr>
            <a:r>
              <a:t>Click to edit Master text styles</a:t>
            </a:r>
          </a:p>
        </p:txBody>
      </p:sp>
      <p:sp>
        <p:nvSpPr>
          <p:cNvPr id="5" name="Date Placeholder 4">
            <a:extLst xmlns:a="http://schemas.openxmlformats.org/drawingml/2006/main">
              <a:ext uri="{FF2B5EF4-FFF2-40B4-BE49-F238E27FC236}">
                <a16:creationId xmlns:a16="http://schemas.microsoft.com/office/drawing/2014/main" id="{4F135D91-5AC2-46D2-2F7E-D966FFFD7ACD}"/>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E99DABE6-68D5-994D-90FE-98852FCE5B23}" type="datetimeFigureOut">
              <a:t>8/27/2026</a:t>
            </a:fld>
            <a:endParaRPr/>
          </a:p>
        </p:txBody>
      </p:sp>
      <p:sp>
        <p:nvSpPr>
          <p:cNvPr id="6" name="Footer Placeholder 5">
            <a:extLst xmlns:a="http://schemas.openxmlformats.org/drawingml/2006/main">
              <a:ext uri="{FF2B5EF4-FFF2-40B4-BE49-F238E27FC236}">
                <a16:creationId xmlns:a16="http://schemas.microsoft.com/office/drawing/2014/main" id="{0F495952-24E8-C154-028F-229DB2870838}"/>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7" name="Slide Number Placeholder 6">
            <a:extLst xmlns:a="http://schemas.openxmlformats.org/drawingml/2006/main">
              <a:ext uri="{FF2B5EF4-FFF2-40B4-BE49-F238E27FC236}">
                <a16:creationId xmlns:a16="http://schemas.microsoft.com/office/drawing/2014/main" id="{5ACA1CC2-A964-4053-D6FC-F8353849E7D2}"/>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E2C12419-1BCF-F047-BA4F-AAC4A3E8932D}" type="slidenum">
              <a:t>‹#›</a:t>
            </a:fld>
            <a:endParaRP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974e146997a74672" /><Relationship Type="http://schemas.openxmlformats.org/officeDocument/2006/relationships/slideLayout" Target="/ppt/slideLayouts/slideLayout1.xml" Id="Ref94b24195754106" /><Relationship Type="http://schemas.openxmlformats.org/officeDocument/2006/relationships/slideLayout" Target="/ppt/slideLayouts/slideLayout2.xml" Id="Re99616dd2e8f4de6" /><Relationship Type="http://schemas.openxmlformats.org/officeDocument/2006/relationships/slideLayout" Target="/ppt/slideLayouts/slideLayout3.xml" Id="R6a21c4aecb304c4b" /><Relationship Type="http://schemas.openxmlformats.org/officeDocument/2006/relationships/slideLayout" Target="/ppt/slideLayouts/slideLayout4.xml" Id="Rac5d1a9977614104" /><Relationship Type="http://schemas.openxmlformats.org/officeDocument/2006/relationships/slideLayout" Target="/ppt/slideLayouts/slideLayout5.xml" Id="R728139d534ca4f58" /><Relationship Type="http://schemas.openxmlformats.org/officeDocument/2006/relationships/slideLayout" Target="/ppt/slideLayouts/slideLayout6.xml" Id="R54023f8dc85e4ab2" /><Relationship Type="http://schemas.openxmlformats.org/officeDocument/2006/relationships/slideLayout" Target="/ppt/slideLayouts/slideLayout7.xml" Id="R00a495e874c84bb2" /><Relationship Type="http://schemas.openxmlformats.org/officeDocument/2006/relationships/slideLayout" Target="/ppt/slideLayouts/slideLayout8.xml" Id="R817cbdfec812444e" /><Relationship Type="http://schemas.openxmlformats.org/officeDocument/2006/relationships/slideLayout" Target="/ppt/slideLayouts/slideLayout9.xml" Id="R093aec02c5fb4a23" /><Relationship Type="http://schemas.openxmlformats.org/officeDocument/2006/relationships/slideLayout" Target="/ppt/slideLayouts/slideLayout10.xml" Id="R64926060fd9742c0" /><Relationship Type="http://schemas.openxmlformats.org/officeDocument/2006/relationships/slideLayout" Target="/ppt/slideLayouts/slideLayout11.xml" Id="R1eb961d97c5e47e8" /></Relationships>
</file>

<file path=ppt/slideMasters/slideMaster1.xml><?xml version="1.0" encoding="utf-8"?>
<p:sld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Title Placeholder 1">
            <a:extLst xmlns:a="http://schemas.openxmlformats.org/drawingml/2006/main">
              <a:ext uri="{FF2B5EF4-FFF2-40B4-BE49-F238E27FC236}">
                <a16:creationId xmlns:a16="http://schemas.microsoft.com/office/drawing/2014/main" id="{F4944AF1-BAC9-6150-9B3A-25465767D4F2}"/>
              </a:ext>
            </a:extLst>
          </p:cNvPr>
          <p:cNvSpPr>
            <a:spLocks xmlns:a="http://schemas.openxmlformats.org/drawingml/2006/main" noGrp="1"/>
          </p:cNvSpPr>
          <p:nvPr>
            <p:ph type="title" idx="0"/>
          </p:nvPr>
        </p:nvSpPr>
        <p:spPr>
          <a:xfrm xmlns:a="http://schemas.openxmlformats.org/drawingml/2006/main">
            <a:off x="838200" y="365125"/>
            <a:ext cx="10515600" cy="1325563"/>
          </a:xfrm>
          <a:prstGeom xmlns:a="http://schemas.openxmlformats.org/drawingml/2006/main" prst="rect">
            <a:avLst/>
          </a:prstGeom>
        </p:spPr>
        <p:txBody>
          <a:bodyPr xmlns:a="http://schemas.openxmlformats.org/drawingml/2006/main" vert="horz" lIns="91440" tIns="45720" rIns="91440" bIns="45720" anchor="ctr">
            <a:normAutofit/>
          </a:bodyPr>
          <a:lstStyle xmlns:a="http://schemas.openxmlformats.org/drawingml/2006/main"/>
          <a:p xmlns:a="http://schemas.openxmlformats.org/drawingml/2006/main">
            <a:r>
              <a:t>Click to edit Master title style</a:t>
            </a:r>
            <a:endParaRPr/>
          </a:p>
        </p:txBody>
      </p:sp>
      <p:sp>
        <p:nvSpPr>
          <p:cNvPr id="3" name="Text Placeholder 2">
            <a:extLst xmlns:a="http://schemas.openxmlformats.org/drawingml/2006/main">
              <a:ext uri="{FF2B5EF4-FFF2-40B4-BE49-F238E27FC236}">
                <a16:creationId xmlns:a16="http://schemas.microsoft.com/office/drawing/2014/main" id="{FDC67537-36BC-7B79-1C19-2B7D2B5F63F7}"/>
              </a:ext>
            </a:extLst>
          </p:cNvPr>
          <p:cNvSpPr>
            <a:spLocks xmlns:a="http://schemas.openxmlformats.org/drawingml/2006/main" noGrp="1"/>
          </p:cNvSpPr>
          <p:nvPr>
            <p:ph type="body" idx="1"/>
          </p:nvPr>
        </p:nvSpPr>
        <p:spPr>
          <a:xfrm xmlns:a="http://schemas.openxmlformats.org/drawingml/2006/main">
            <a:off x="838200" y="1825625"/>
            <a:ext cx="10515600" cy="4351338"/>
          </a:xfrm>
          <a:prstGeom xmlns:a="http://schemas.openxmlformats.org/drawingml/2006/main" prst="rect">
            <a:avLst/>
          </a:prstGeom>
        </p:spPr>
        <p:txBody>
          <a:bodyPr xmlns:a="http://schemas.openxmlformats.org/drawingml/2006/main" vert="horz" lIns="91440" tIns="45720" rIns="91440" bIns="45720">
            <a:normAutofit/>
          </a:bodyPr>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4" name="Date Placeholder 3">
            <a:extLst xmlns:a="http://schemas.openxmlformats.org/drawingml/2006/main">
              <a:ext uri="{FF2B5EF4-FFF2-40B4-BE49-F238E27FC236}">
                <a16:creationId xmlns:a16="http://schemas.microsoft.com/office/drawing/2014/main" id="{A28150C5-5A07-C4E8-29EE-CB010A3E0519}"/>
              </a:ext>
            </a:extLst>
          </p:cNvPr>
          <p:cNvSpPr>
            <a:spLocks xmlns:a="http://schemas.openxmlformats.org/drawingml/2006/main" noGrp="1"/>
          </p:cNvSpPr>
          <p:nvPr>
            <p:ph type="dt" idx="2"/>
          </p:nvPr>
        </p:nvSpPr>
        <p:spPr>
          <a:xfrm xmlns:a="http://schemas.openxmlformats.org/drawingml/2006/main">
            <a:off x="838200" y="6356350"/>
            <a:ext cx="2743200" cy="365125"/>
          </a:xfrm>
          <a:prstGeom xmlns:a="http://schemas.openxmlformats.org/drawingml/2006/main" prst="rect">
            <a:avLst/>
          </a:prstGeom>
        </p:spPr>
        <p:txBody>
          <a:bodyPr xmlns:a="http://schemas.openxmlformats.org/drawingml/2006/main" vert="horz" lIns="91440" tIns="45720" rIns="91440" bIns="45720" anchor="ctr"/>
          <a:lstStyle xmlns:a="http://schemas.openxmlformats.org/drawingml/2006/main">
            <a:lvl1pPr algn="l">
              <a:buNone/>
              <a:defRPr sz="1200">
                <a:solidFill>
                  <a:schemeClr val="tx1">
                    <a:tint val="82000"/>
                  </a:schemeClr>
                </a:solidFill>
              </a:defRPr>
            </a:lvl1pPr>
          </a:lstStyle>
          <a:p xmlns:a="http://schemas.openxmlformats.org/drawingml/2006/main">
            <a:fld id="{E99DABE6-68D5-994D-90FE-98852FCE5B23}" type="datetimeFigureOut">
              <a:t>8/27/2026</a:t>
            </a:fld>
            <a:endParaRPr/>
          </a:p>
        </p:txBody>
      </p:sp>
      <p:sp>
        <p:nvSpPr>
          <p:cNvPr id="5" name="Footer Placeholder 4">
            <a:extLst xmlns:a="http://schemas.openxmlformats.org/drawingml/2006/main">
              <a:ext uri="{FF2B5EF4-FFF2-40B4-BE49-F238E27FC236}">
                <a16:creationId xmlns:a16="http://schemas.microsoft.com/office/drawing/2014/main" id="{C5A41FCB-EE7E-169E-E2DA-00F749C07F37}"/>
              </a:ext>
            </a:extLst>
          </p:cNvPr>
          <p:cNvSpPr>
            <a:spLocks xmlns:a="http://schemas.openxmlformats.org/drawingml/2006/main" noGrp="1"/>
          </p:cNvSpPr>
          <p:nvPr>
            <p:ph type="ftr" idx="3"/>
          </p:nvPr>
        </p:nvSpPr>
        <p:spPr>
          <a:xfrm xmlns:a="http://schemas.openxmlformats.org/drawingml/2006/main">
            <a:off x="4038600" y="6356350"/>
            <a:ext cx="4114800" cy="365125"/>
          </a:xfrm>
          <a:prstGeom xmlns:a="http://schemas.openxmlformats.org/drawingml/2006/main" prst="rect">
            <a:avLst/>
          </a:prstGeom>
        </p:spPr>
        <p:txBody>
          <a:bodyPr xmlns:a="http://schemas.openxmlformats.org/drawingml/2006/main" vert="horz" lIns="91440" tIns="45720" rIns="91440" bIns="45720" anchor="ctr"/>
          <a:lstStyle xmlns:a="http://schemas.openxmlformats.org/drawingml/2006/main">
            <a:lvl1pPr algn="ctr">
              <a:buNone/>
              <a:defRPr sz="1200">
                <a:solidFill>
                  <a:schemeClr val="tx1">
                    <a:tint val="82000"/>
                  </a:schemeClr>
                </a:solidFill>
              </a:defRPr>
            </a:lvl1pPr>
          </a:lstStyle>
          <a:p xmlns:a="http://schemas.openxmlformats.org/drawingml/2006/main">
            <a:endParaRPr/>
          </a:p>
        </p:txBody>
      </p:sp>
      <p:sp>
        <p:nvSpPr>
          <p:cNvPr id="6" name="Slide Number Placeholder 5">
            <a:extLst xmlns:a="http://schemas.openxmlformats.org/drawingml/2006/main">
              <a:ext uri="{FF2B5EF4-FFF2-40B4-BE49-F238E27FC236}">
                <a16:creationId xmlns:a16="http://schemas.microsoft.com/office/drawing/2014/main" id="{01FEE3D1-7383-C6ED-7233-9736FE60C34D}"/>
              </a:ext>
            </a:extLst>
          </p:cNvPr>
          <p:cNvSpPr>
            <a:spLocks xmlns:a="http://schemas.openxmlformats.org/drawingml/2006/main" noGrp="1"/>
          </p:cNvSpPr>
          <p:nvPr>
            <p:ph type="sldNum" idx="4"/>
          </p:nvPr>
        </p:nvSpPr>
        <p:spPr>
          <a:xfrm xmlns:a="http://schemas.openxmlformats.org/drawingml/2006/main">
            <a:off x="8610600" y="6356350"/>
            <a:ext cx="2743200" cy="365125"/>
          </a:xfrm>
          <a:prstGeom xmlns:a="http://schemas.openxmlformats.org/drawingml/2006/main" prst="rect">
            <a:avLst/>
          </a:prstGeom>
        </p:spPr>
        <p:txBody>
          <a:bodyPr xmlns:a="http://schemas.openxmlformats.org/drawingml/2006/main" vert="horz" lIns="91440" tIns="45720" rIns="91440" bIns="45720" anchor="ctr"/>
          <a:lstStyle xmlns:a="http://schemas.openxmlformats.org/drawingml/2006/main">
            <a:lvl1pPr algn="r">
              <a:buNone/>
              <a:defRPr sz="1200">
                <a:solidFill>
                  <a:schemeClr val="tx1">
                    <a:tint val="82000"/>
                  </a:schemeClr>
                </a:solidFill>
              </a:defRPr>
            </a:lvl1pPr>
          </a:lstStyle>
          <a:p xmlns:a="http://schemas.openxmlformats.org/drawingml/2006/main">
            <a:fld id="{E2C12419-1BCF-F047-BA4F-AAC4A3E8932D}" type="slidenum">
              <a:t>‹#›</a:t>
            </a:fld>
            <a:endParaRPr/>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ef94b24195754106"/>
    <p:sldLayoutId xmlns:r="http://schemas.openxmlformats.org/officeDocument/2006/relationships" id="2147483650" r:id="Re99616dd2e8f4de6"/>
    <p:sldLayoutId xmlns:r="http://schemas.openxmlformats.org/officeDocument/2006/relationships" id="2147483651" r:id="R6a21c4aecb304c4b"/>
    <p:sldLayoutId xmlns:r="http://schemas.openxmlformats.org/officeDocument/2006/relationships" id="2147483652" r:id="Rac5d1a9977614104"/>
    <p:sldLayoutId xmlns:r="http://schemas.openxmlformats.org/officeDocument/2006/relationships" id="2147483653" r:id="R728139d534ca4f58"/>
    <p:sldLayoutId xmlns:r="http://schemas.openxmlformats.org/officeDocument/2006/relationships" id="2147483654" r:id="R54023f8dc85e4ab2"/>
    <p:sldLayoutId xmlns:r="http://schemas.openxmlformats.org/officeDocument/2006/relationships" id="2147483655" r:id="R00a495e874c84bb2"/>
    <p:sldLayoutId xmlns:r="http://schemas.openxmlformats.org/officeDocument/2006/relationships" id="2147483656" r:id="R817cbdfec812444e"/>
    <p:sldLayoutId xmlns:r="http://schemas.openxmlformats.org/officeDocument/2006/relationships" id="2147483657" r:id="R093aec02c5fb4a23"/>
    <p:sldLayoutId xmlns:r="http://schemas.openxmlformats.org/officeDocument/2006/relationships" id="2147483658" r:id="R64926060fd9742c0"/>
    <p:sldLayoutId xmlns:r="http://schemas.openxmlformats.org/officeDocument/2006/relationships" id="2147483659" r:id="R1eb961d97c5e47e8"/>
  </p:sldLayoutIdLst>
  <p:txStyles>
    <p:titleStyle>
      <a:lvl1pPr xmlns:a="http://schemas.openxmlformats.org/drawingml/2006/main" algn="l" defTabSz="914400">
        <a:lnSpc>
          <a:spcPct val="90000"/>
        </a:lnSpc>
        <a:spcBef>
          <a:spcPct val="0"/>
        </a:spcBef>
        <a:buNone/>
        <a:defRPr sz="4400" kern="1200">
          <a:solidFill>
            <a:schemeClr val="tx1"/>
          </a:solidFill>
          <a:latin typeface="+mj-lt"/>
          <a:ea typeface="+mj-lt"/>
          <a:cs typeface="+mj-lt"/>
        </a:defRPr>
      </a:lvl1pPr>
    </p:titleStyle>
    <p:bodyStyle>
      <a:lvl1pPr xmlns:a="http://schemas.openxmlformats.org/drawingml/2006/main" marL="228600" indent="-228600" algn="l" defTabSz="914400">
        <a:lnSpc>
          <a:spcPct val="90000"/>
        </a:lnSpc>
        <a:spcBef>
          <a:spcPts val="1000"/>
        </a:spcBef>
        <a:buFont typeface="Arial"/>
        <a:buChar char="•"/>
        <a:defRPr sz="2800" kern="1200">
          <a:solidFill>
            <a:schemeClr val="tx1"/>
          </a:solidFill>
          <a:latin typeface="+mn-lt"/>
          <a:ea typeface="+mn-lt"/>
          <a:cs typeface="+mn-lt"/>
        </a:defRPr>
      </a:lvl1pPr>
      <a:lvl2pPr xmlns:a="http://schemas.openxmlformats.org/drawingml/2006/main" marL="685800" indent="-228600" algn="l" defTabSz="914400">
        <a:lnSpc>
          <a:spcPct val="90000"/>
        </a:lnSpc>
        <a:spcBef>
          <a:spcPts val="500"/>
        </a:spcBef>
        <a:buFont typeface="Arial"/>
        <a:buChar char="•"/>
        <a:defRPr sz="2400" kern="1200">
          <a:solidFill>
            <a:schemeClr val="tx1"/>
          </a:solidFill>
          <a:latin typeface="+mn-lt"/>
          <a:ea typeface="+mn-lt"/>
          <a:cs typeface="+mn-lt"/>
        </a:defRPr>
      </a:lvl2pPr>
      <a:lvl3pPr xmlns:a="http://schemas.openxmlformats.org/drawingml/2006/main" marL="1143000" indent="-228600" algn="l" defTabSz="914400">
        <a:lnSpc>
          <a:spcPct val="90000"/>
        </a:lnSpc>
        <a:spcBef>
          <a:spcPts val="500"/>
        </a:spcBef>
        <a:buFont typeface="Arial"/>
        <a:buChar char="•"/>
        <a:defRPr sz="2000" kern="1200">
          <a:solidFill>
            <a:schemeClr val="tx1"/>
          </a:solidFill>
          <a:latin typeface="+mn-lt"/>
          <a:ea typeface="+mn-lt"/>
          <a:cs typeface="+mn-lt"/>
        </a:defRPr>
      </a:lvl3pPr>
      <a:lvl4pPr xmlns:a="http://schemas.openxmlformats.org/drawingml/2006/main" marL="1600200" indent="-228600" algn="l" defTabSz="914400">
        <a:lnSpc>
          <a:spcPct val="90000"/>
        </a:lnSpc>
        <a:spcBef>
          <a:spcPts val="500"/>
        </a:spcBef>
        <a:buFont typeface="Arial"/>
        <a:buChar char="•"/>
        <a:defRPr sz="1800" kern="1200">
          <a:solidFill>
            <a:schemeClr val="tx1"/>
          </a:solidFill>
          <a:latin typeface="+mn-lt"/>
          <a:ea typeface="+mn-lt"/>
          <a:cs typeface="+mn-lt"/>
        </a:defRPr>
      </a:lvl4pPr>
      <a:lvl5pPr xmlns:a="http://schemas.openxmlformats.org/drawingml/2006/main" marL="2057400" indent="-228600" algn="l" defTabSz="914400">
        <a:lnSpc>
          <a:spcPct val="90000"/>
        </a:lnSpc>
        <a:spcBef>
          <a:spcPts val="500"/>
        </a:spcBef>
        <a:buFont typeface="Arial"/>
        <a:buChar char="•"/>
        <a:defRPr sz="1800" kern="1200">
          <a:solidFill>
            <a:schemeClr val="tx1"/>
          </a:solidFill>
          <a:latin typeface="+mn-lt"/>
          <a:ea typeface="+mn-lt"/>
          <a:cs typeface="+mn-lt"/>
        </a:defRPr>
      </a:lvl5pPr>
      <a:lvl6pPr xmlns:a="http://schemas.openxmlformats.org/drawingml/2006/main" marL="2514600" indent="-228600" algn="l" defTabSz="914400">
        <a:lnSpc>
          <a:spcPct val="90000"/>
        </a:lnSpc>
        <a:spcBef>
          <a:spcPts val="500"/>
        </a:spcBef>
        <a:buFont typeface="Arial"/>
        <a:buChar char="•"/>
        <a:defRPr sz="1800" kern="1200">
          <a:solidFill>
            <a:schemeClr val="tx1"/>
          </a:solidFill>
          <a:latin typeface="+mn-lt"/>
          <a:ea typeface="+mn-lt"/>
          <a:cs typeface="+mn-lt"/>
        </a:defRPr>
      </a:lvl6pPr>
      <a:lvl7pPr xmlns:a="http://schemas.openxmlformats.org/drawingml/2006/main" marL="2971800" indent="-228600" algn="l" defTabSz="914400">
        <a:lnSpc>
          <a:spcPct val="90000"/>
        </a:lnSpc>
        <a:spcBef>
          <a:spcPts val="500"/>
        </a:spcBef>
        <a:buFont typeface="Arial"/>
        <a:buChar char="•"/>
        <a:defRPr sz="1800" kern="1200">
          <a:solidFill>
            <a:schemeClr val="tx1"/>
          </a:solidFill>
          <a:latin typeface="+mn-lt"/>
          <a:ea typeface="+mn-lt"/>
          <a:cs typeface="+mn-lt"/>
        </a:defRPr>
      </a:lvl7pPr>
      <a:lvl8pPr xmlns:a="http://schemas.openxmlformats.org/drawingml/2006/main" marL="3429000" indent="-228600" algn="l" defTabSz="914400">
        <a:lnSpc>
          <a:spcPct val="90000"/>
        </a:lnSpc>
        <a:spcBef>
          <a:spcPts val="500"/>
        </a:spcBef>
        <a:buFont typeface="Arial"/>
        <a:buChar char="•"/>
        <a:defRPr sz="1800" kern="1200">
          <a:solidFill>
            <a:schemeClr val="tx1"/>
          </a:solidFill>
          <a:latin typeface="+mn-lt"/>
          <a:ea typeface="+mn-lt"/>
          <a:cs typeface="+mn-lt"/>
        </a:defRPr>
      </a:lvl8pPr>
      <a:lvl9pPr xmlns:a="http://schemas.openxmlformats.org/drawingml/2006/main" marL="3886200" indent="-228600" algn="l" defTabSz="914400">
        <a:lnSpc>
          <a:spcPct val="90000"/>
        </a:lnSpc>
        <a:spcBef>
          <a:spcPts val="500"/>
        </a:spcBef>
        <a:buFont typeface="Arial"/>
        <a:buChar char="•"/>
        <a:defRPr sz="1800" kern="1200">
          <a:solidFill>
            <a:schemeClr val="tx1"/>
          </a:solidFill>
          <a:latin typeface="+mn-lt"/>
          <a:ea typeface="+mn-lt"/>
          <a:cs typeface="+mn-lt"/>
        </a:defRPr>
      </a:lvl9pPr>
    </p:bodyStyle>
    <p:otherStyle>
      <a:lvl1pPr xmlns:a="http://schemas.openxmlformats.org/drawingml/2006/main" marL="0" algn="l" defTabSz="914400">
        <a:buNone/>
        <a:defRPr sz="1800" kern="1200">
          <a:solidFill>
            <a:schemeClr val="tx1"/>
          </a:solidFill>
          <a:latin typeface="+mn-lt"/>
          <a:ea typeface="+mn-lt"/>
          <a:cs typeface="+mn-lt"/>
        </a:defRPr>
      </a:lvl1pPr>
      <a:lvl2pPr xmlns:a="http://schemas.openxmlformats.org/drawingml/2006/main" marL="457200" algn="l" defTabSz="914400">
        <a:buNone/>
        <a:defRPr sz="1800" kern="1200">
          <a:solidFill>
            <a:schemeClr val="tx1"/>
          </a:solidFill>
          <a:latin typeface="+mn-lt"/>
          <a:ea typeface="+mn-lt"/>
          <a:cs typeface="+mn-lt"/>
        </a:defRPr>
      </a:lvl2pPr>
      <a:lvl3pPr xmlns:a="http://schemas.openxmlformats.org/drawingml/2006/main" marL="914400" algn="l" defTabSz="914400">
        <a:buNone/>
        <a:defRPr sz="1800" kern="1200">
          <a:solidFill>
            <a:schemeClr val="tx1"/>
          </a:solidFill>
          <a:latin typeface="+mn-lt"/>
          <a:ea typeface="+mn-lt"/>
          <a:cs typeface="+mn-lt"/>
        </a:defRPr>
      </a:lvl3pPr>
      <a:lvl4pPr xmlns:a="http://schemas.openxmlformats.org/drawingml/2006/main" marL="1371600" algn="l" defTabSz="914400">
        <a:buNone/>
        <a:defRPr sz="1800" kern="1200">
          <a:solidFill>
            <a:schemeClr val="tx1"/>
          </a:solidFill>
          <a:latin typeface="+mn-lt"/>
          <a:ea typeface="+mn-lt"/>
          <a:cs typeface="+mn-lt"/>
        </a:defRPr>
      </a:lvl4pPr>
      <a:lvl5pPr xmlns:a="http://schemas.openxmlformats.org/drawingml/2006/main" marL="1828800" algn="l" defTabSz="914400">
        <a:buNone/>
        <a:defRPr sz="1800" kern="1200">
          <a:solidFill>
            <a:schemeClr val="tx1"/>
          </a:solidFill>
          <a:latin typeface="+mn-lt"/>
          <a:ea typeface="+mn-lt"/>
          <a:cs typeface="+mn-lt"/>
        </a:defRPr>
      </a:lvl5pPr>
      <a:lvl6pPr xmlns:a="http://schemas.openxmlformats.org/drawingml/2006/main" marL="2286000" algn="l" defTabSz="914400">
        <a:buNone/>
        <a:defRPr sz="1800" kern="1200">
          <a:solidFill>
            <a:schemeClr val="tx1"/>
          </a:solidFill>
          <a:latin typeface="+mn-lt"/>
          <a:ea typeface="+mn-lt"/>
          <a:cs typeface="+mn-lt"/>
        </a:defRPr>
      </a:lvl6pPr>
      <a:lvl7pPr xmlns:a="http://schemas.openxmlformats.org/drawingml/2006/main" marL="2743200" algn="l" defTabSz="914400">
        <a:buNone/>
        <a:defRPr sz="1800" kern="1200">
          <a:solidFill>
            <a:schemeClr val="tx1"/>
          </a:solidFill>
          <a:latin typeface="+mn-lt"/>
          <a:ea typeface="+mn-lt"/>
          <a:cs typeface="+mn-lt"/>
        </a:defRPr>
      </a:lvl7pPr>
      <a:lvl8pPr xmlns:a="http://schemas.openxmlformats.org/drawingml/2006/main" marL="3200400" algn="l" defTabSz="914400">
        <a:buNone/>
        <a:defRPr sz="1800" kern="1200">
          <a:solidFill>
            <a:schemeClr val="tx1"/>
          </a:solidFill>
          <a:latin typeface="+mn-lt"/>
          <a:ea typeface="+mn-lt"/>
          <a:cs typeface="+mn-lt"/>
        </a:defRPr>
      </a:lvl8pPr>
      <a:lvl9pPr xmlns:a="http://schemas.openxmlformats.org/drawingml/2006/main" marL="3657600" algn="l" defTabSz="914400">
        <a:buNone/>
        <a:defRPr sz="1800" kern="12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2087e77f699246ab" /><Relationship Type="http://schemas.openxmlformats.org/officeDocument/2006/relationships/image" Target="/ppt/media/image.png" Id="Rd674c041fe454058" /><Relationship Type="http://schemas.openxmlformats.org/officeDocument/2006/relationships/image" Target="/ppt/media/image2.png" Id="R513af66e2cb94c31" /><Relationship Type="http://schemas.openxmlformats.org/officeDocument/2006/relationships/notesSlide" Target="/ppt/notesSlides/notesSlide1.xml" Id="Rd435267622d04f42" /></Relationships>
</file>

<file path=ppt/slides/_rels/slide10.xml.rels>&#65279;<?xml version="1.0" encoding="utf-8"?><Relationships xmlns="http://schemas.openxmlformats.org/package/2006/relationships"><Relationship Type="http://schemas.openxmlformats.org/officeDocument/2006/relationships/slideLayout" Target="/ppt/slideLayouts/slideLayout2.xml" Id="Re0bbd56950cb463e" /><Relationship Type="http://schemas.openxmlformats.org/officeDocument/2006/relationships/image" Target="/ppt/media/image3.png" Id="Rf6dcf08916e64efc" /><Relationship Type="http://schemas.openxmlformats.org/officeDocument/2006/relationships/image" Target="/ppt/media/image4.png" Id="Rbd8df197ed3b4644" /><Relationship Type="http://schemas.openxmlformats.org/officeDocument/2006/relationships/notesSlide" Target="/ppt/notesSlides/notesSlide10.xml" Id="R58f7983c2cd144d4" /></Relationships>
</file>

<file path=ppt/slides/_rels/slide11.xml.rels>&#65279;<?xml version="1.0" encoding="utf-8"?><Relationships xmlns="http://schemas.openxmlformats.org/package/2006/relationships"><Relationship Type="http://schemas.openxmlformats.org/officeDocument/2006/relationships/slideLayout" Target="/ppt/slideLayouts/slideLayout2.xml" Id="Ra13d38ed5ac041cb" /><Relationship Type="http://schemas.openxmlformats.org/officeDocument/2006/relationships/image" Target="/ppt/media/image3.png" Id="R3bc15c9dd08c4de5" /><Relationship Type="http://schemas.openxmlformats.org/officeDocument/2006/relationships/image" Target="/ppt/media/image4.png" Id="R9b661269486d4294" /><Relationship Type="http://schemas.openxmlformats.org/officeDocument/2006/relationships/hyperlink" Target="https://www.reonline.org.uk/research/research-of-the-month/an-approach-to-decolonising-religious-education" TargetMode="External" Id="R61ab7b4797b34e6b" /><Relationship Type="http://schemas.openxmlformats.org/officeDocument/2006/relationships/hyperlink" Target="https://www.reonline.org.uk/research/research-of-the-month/an-approach-to-decolonising-teaching-about-jesus-in-primary-schools/" TargetMode="External" Id="Rf3dda4fb1659470b" /><Relationship Type="http://schemas.openxmlformats.org/officeDocument/2006/relationships/notesSlide" Target="/ppt/notesSlides/notesSlide11.xml" Id="Rdfc7244373dd428b" /></Relationships>
</file>

<file path=ppt/slides/_rels/slide12.xml.rels>&#65279;<?xml version="1.0" encoding="utf-8"?><Relationships xmlns="http://schemas.openxmlformats.org/package/2006/relationships"><Relationship Type="http://schemas.openxmlformats.org/officeDocument/2006/relationships/slideLayout" Target="/ppt/slideLayouts/slideLayout2.xml" Id="Ra86970f2fee1499b" /><Relationship Type="http://schemas.openxmlformats.org/officeDocument/2006/relationships/image" Target="/ppt/media/image3.png" Id="R32b578e48ce042f3" /><Relationship Type="http://schemas.openxmlformats.org/officeDocument/2006/relationships/image" Target="/ppt/media/image4.png" Id="Red2103adaf774a22" /><Relationship Type="http://schemas.openxmlformats.org/officeDocument/2006/relationships/notesSlide" Target="/ppt/notesSlides/notesSlide12.xml" Id="R2b27ddd52b4d4975" /></Relationships>
</file>

<file path=ppt/slides/_rels/slide13.xml.rels>&#65279;<?xml version="1.0" encoding="utf-8"?><Relationships xmlns="http://schemas.openxmlformats.org/package/2006/relationships"><Relationship Type="http://schemas.openxmlformats.org/officeDocument/2006/relationships/slideLayout" Target="/ppt/slideLayouts/slideLayout2.xml" Id="R241d4c943d0342a4" /><Relationship Type="http://schemas.openxmlformats.org/officeDocument/2006/relationships/image" Target="/ppt/media/image3.png" Id="R0d4b8167448f4df4" /><Relationship Type="http://schemas.openxmlformats.org/officeDocument/2006/relationships/image" Target="/ppt/media/image4.png" Id="R76602adec2154327" /><Relationship Type="http://schemas.openxmlformats.org/officeDocument/2006/relationships/notesSlide" Target="/ppt/notesSlides/notesSlide13.xml" Id="Radba8b80c76e47e6" /></Relationships>
</file>

<file path=ppt/slides/_rels/slide14.xml.rels>&#65279;<?xml version="1.0" encoding="utf-8"?><Relationships xmlns="http://schemas.openxmlformats.org/package/2006/relationships"><Relationship Type="http://schemas.openxmlformats.org/officeDocument/2006/relationships/slideLayout" Target="/ppt/slideLayouts/slideLayout2.xml" Id="R49e3ca8efc98489e" /><Relationship Type="http://schemas.openxmlformats.org/officeDocument/2006/relationships/image" Target="/ppt/media/image3.png" Id="R20a1feb586344d9a" /><Relationship Type="http://schemas.openxmlformats.org/officeDocument/2006/relationships/image" Target="/ppt/media/image4.png" Id="R1ead560116404b25" /><Relationship Type="http://schemas.openxmlformats.org/officeDocument/2006/relationships/notesSlide" Target="/ppt/notesSlides/notesSlide14.xml" Id="Rd05695f47a8a4b65" /></Relationships>
</file>

<file path=ppt/slides/_rels/slide15.xml.rels>&#65279;<?xml version="1.0" encoding="utf-8"?><Relationships xmlns="http://schemas.openxmlformats.org/package/2006/relationships"><Relationship Type="http://schemas.openxmlformats.org/officeDocument/2006/relationships/slideLayout" Target="/ppt/slideLayouts/slideLayout2.xml" Id="Rc6d7bdee248a4bac" /><Relationship Type="http://schemas.openxmlformats.org/officeDocument/2006/relationships/image" Target="/ppt/media/image3.png" Id="R5c38207a646342d3" /><Relationship Type="http://schemas.openxmlformats.org/officeDocument/2006/relationships/image" Target="/ppt/media/image4.png" Id="Rb824ef57249045d9" /><Relationship Type="http://schemas.openxmlformats.org/officeDocument/2006/relationships/notesSlide" Target="/ppt/notesSlides/notesSlide15.xml" Id="Rd56b420031154e13" /></Relationships>
</file>

<file path=ppt/slides/_rels/slide16.xml.rels>&#65279;<?xml version="1.0" encoding="utf-8"?><Relationships xmlns="http://schemas.openxmlformats.org/package/2006/relationships"><Relationship Type="http://schemas.openxmlformats.org/officeDocument/2006/relationships/slideLayout" Target="/ppt/slideLayouts/slideLayout2.xml" Id="R2403deb8b1204ae2" /><Relationship Type="http://schemas.openxmlformats.org/officeDocument/2006/relationships/image" Target="/ppt/media/image3.png" Id="Re506a1d5626d4b06" /><Relationship Type="http://schemas.openxmlformats.org/officeDocument/2006/relationships/image" Target="/ppt/media/image4.png" Id="Rc5b362fd08ef4d5b" /><Relationship Type="http://schemas.openxmlformats.org/officeDocument/2006/relationships/notesSlide" Target="/ppt/notesSlides/notesSlide16.xml" Id="Rbc27206f93df4184" /></Relationships>
</file>

<file path=ppt/slides/_rels/slide17.xml.rels>&#65279;<?xml version="1.0" encoding="utf-8"?><Relationships xmlns="http://schemas.openxmlformats.org/package/2006/relationships"><Relationship Type="http://schemas.openxmlformats.org/officeDocument/2006/relationships/slideLayout" Target="/ppt/slideLayouts/slideLayout2.xml" Id="R17360ebdd7eb463e" /><Relationship Type="http://schemas.openxmlformats.org/officeDocument/2006/relationships/image" Target="/ppt/media/image3.png" Id="R6b8019135f1c41c8" /><Relationship Type="http://schemas.openxmlformats.org/officeDocument/2006/relationships/image" Target="/ppt/media/image4.png" Id="R38bb6194dec4432e" /><Relationship Type="http://schemas.openxmlformats.org/officeDocument/2006/relationships/notesSlide" Target="/ppt/notesSlides/notesSlide17.xml" Id="R7530e42e84c549b1" /></Relationships>
</file>

<file path=ppt/slides/_rels/slide18.xml.rels>&#65279;<?xml version="1.0" encoding="utf-8"?><Relationships xmlns="http://schemas.openxmlformats.org/package/2006/relationships"><Relationship Type="http://schemas.openxmlformats.org/officeDocument/2006/relationships/slideLayout" Target="/ppt/slideLayouts/slideLayout2.xml" Id="R0d716568a42a4594" /><Relationship Type="http://schemas.openxmlformats.org/officeDocument/2006/relationships/image" Target="/ppt/media/image3.png" Id="Ra1f2fb99240945db" /><Relationship Type="http://schemas.openxmlformats.org/officeDocument/2006/relationships/image" Target="/ppt/media/image4.png" Id="R55125f9b0a444162" /><Relationship Type="http://schemas.openxmlformats.org/officeDocument/2006/relationships/hyperlink" Target="https://doi.org/10.13169/jglobfaul.5.1-2.0097" TargetMode="External" Id="Ra23eaf9e7bcd497f" /><Relationship Type="http://schemas.openxmlformats.org/officeDocument/2006/relationships/hyperlink" Target="http://www.ajod.org/index.php/ajod/article/view/30/56" TargetMode="External" Id="R9061493bd82a43bc" /><Relationship Type="http://schemas.openxmlformats.org/officeDocument/2006/relationships/notesSlide" Target="/ppt/notesSlides/notesSlide18.xml" Id="R41ae6fec7e6a482f" /></Relationships>
</file>

<file path=ppt/slides/_rels/slide19.xml.rels>&#65279;<?xml version="1.0" encoding="utf-8"?><Relationships xmlns="http://schemas.openxmlformats.org/package/2006/relationships"><Relationship Type="http://schemas.openxmlformats.org/officeDocument/2006/relationships/slideLayout" Target="/ppt/slideLayouts/slideLayout2.xml" Id="R977c5008e8134d23" /><Relationship Type="http://schemas.openxmlformats.org/officeDocument/2006/relationships/image" Target="/ppt/media/image3.png" Id="R2736f1383fbe4f6e" /><Relationship Type="http://schemas.openxmlformats.org/officeDocument/2006/relationships/image" Target="/ppt/media/image4.png" Id="Rce49c057e0644a41" /><Relationship Type="http://schemas.openxmlformats.org/officeDocument/2006/relationships/hyperlink" Target="https://www.leedsbeckett.ac.uk/research/centre-for-race-education-and-decoloniality/" TargetMode="External" Id="R043acd8282834b9f" /><Relationship Type="http://schemas.openxmlformats.org/officeDocument/2006/relationships/hyperlink" Target="https://www.youtube.com/watch?v=xOhEyTBe3T8" TargetMode="External" Id="R7cfc397bf7744dee" /><Relationship Type="http://schemas.openxmlformats.org/officeDocument/2006/relationships/hyperlink" Target="https://www.reonline.org.uk/research/research-of-the-month/an-approach-to-decolonising-teaching-about-jesus-in-primary-schools/" TargetMode="External" Id="R9df87635884d4f81" /><Relationship Type="http://schemas.openxmlformats.org/officeDocument/2006/relationships/hyperlink" Target="https://admin.artsci.washington.edu/sites/adming/files/unpacking-invisible-knapsack.pdf" TargetMode="External" Id="R0527128989864577" /><Relationship Type="http://schemas.openxmlformats.org/officeDocument/2006/relationships/hyperlink" Target="https://my.chartered.college/research-hub/decolonisation-power-and-knowledge-in-the-curriculum/" TargetMode="External" Id="Rc2cdebb1fd5849ff" /><Relationship Type="http://schemas.openxmlformats.org/officeDocument/2006/relationships/hyperlink" Target="https://www.truetube.co.uk/resource/hijab-me/" TargetMode="External" Id="R92a390da54a74e21" /><Relationship Type="http://schemas.openxmlformats.org/officeDocument/2006/relationships/hyperlink" Target="https://www.bbc.co.uk/newsround/67285985" TargetMode="External" Id="Rd024d60f536849a9" /><Relationship Type="http://schemas.openxmlformats.org/officeDocument/2006/relationships/notesSlide" Target="/ppt/notesSlides/notesSlide19.xml" Id="R005c3f889502423f" /></Relationships>
</file>

<file path=ppt/slides/_rels/slide2.xml.rels>&#65279;<?xml version="1.0" encoding="utf-8"?><Relationships xmlns="http://schemas.openxmlformats.org/package/2006/relationships"><Relationship Type="http://schemas.openxmlformats.org/officeDocument/2006/relationships/slideLayout" Target="/ppt/slideLayouts/slideLayout2.xml" Id="R70933c496be143a8" /><Relationship Type="http://schemas.openxmlformats.org/officeDocument/2006/relationships/image" Target="/ppt/media/image3.png" Id="R17c0d421cec84431" /><Relationship Type="http://schemas.openxmlformats.org/officeDocument/2006/relationships/image" Target="/ppt/media/image4.png" Id="R9e9ec4cb402e47d5" /><Relationship Type="http://schemas.openxmlformats.org/officeDocument/2006/relationships/notesSlide" Target="/ppt/notesSlides/notesSlide2.xml" Id="Rd423be721bca44b7" /></Relationships>
</file>

<file path=ppt/slides/_rels/slide20.xml.rels>&#65279;<?xml version="1.0" encoding="utf-8"?><Relationships xmlns="http://schemas.openxmlformats.org/package/2006/relationships"><Relationship Type="http://schemas.openxmlformats.org/officeDocument/2006/relationships/slideLayout" Target="/ppt/slideLayouts/slideLayout2.xml" Id="R8fd1697c89494dcc" /><Relationship Type="http://schemas.openxmlformats.org/officeDocument/2006/relationships/image" Target="/ppt/media/image4.png" Id="R8033a21879624770" /><Relationship Type="http://schemas.openxmlformats.org/officeDocument/2006/relationships/image" Target="/ppt/media/image3.png" Id="R9eb0122b6d3b4d79" /><Relationship Type="http://schemas.openxmlformats.org/officeDocument/2006/relationships/notesSlide" Target="/ppt/notesSlides/notesSlide20.xml" Id="R0ceb8804a0dd440f"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788747696f2e45be" /><Relationship Type="http://schemas.openxmlformats.org/officeDocument/2006/relationships/image" Target="/ppt/media/image3.png" Id="R37f42231a2e549d6" /><Relationship Type="http://schemas.openxmlformats.org/officeDocument/2006/relationships/image" Target="/ppt/media/image4.png" Id="Rf7cbbd0d15ef4bab" /><Relationship Type="http://schemas.openxmlformats.org/officeDocument/2006/relationships/notesSlide" Target="/ppt/notesSlides/notesSlide3.xml" Id="R07bf3c56acd14c25" /></Relationships>
</file>

<file path=ppt/slides/_rels/slide4.xml.rels>&#65279;<?xml version="1.0" encoding="utf-8"?><Relationships xmlns="http://schemas.openxmlformats.org/package/2006/relationships"><Relationship Type="http://schemas.openxmlformats.org/officeDocument/2006/relationships/slideLayout" Target="/ppt/slideLayouts/slideLayout2.xml" Id="R6682e67c343849bd" /><Relationship Type="http://schemas.openxmlformats.org/officeDocument/2006/relationships/image" Target="/ppt/media/image3.png" Id="R56bbce5d2fbc4df1" /><Relationship Type="http://schemas.openxmlformats.org/officeDocument/2006/relationships/image" Target="/ppt/media/image4.png" Id="R60f4671ef87a4f2a" /><Relationship Type="http://schemas.openxmlformats.org/officeDocument/2006/relationships/notesSlide" Target="/ppt/notesSlides/notesSlide4.xml" Id="R6c470aa5f43946f4" /></Relationships>
</file>

<file path=ppt/slides/_rels/slide5.xml.rels>&#65279;<?xml version="1.0" encoding="utf-8"?><Relationships xmlns="http://schemas.openxmlformats.org/package/2006/relationships"><Relationship Type="http://schemas.openxmlformats.org/officeDocument/2006/relationships/slideLayout" Target="/ppt/slideLayouts/slideLayout2.xml" Id="R432dced0e9974946" /><Relationship Type="http://schemas.openxmlformats.org/officeDocument/2006/relationships/image" Target="/ppt/media/image3.png" Id="R935749d9982c4c96" /><Relationship Type="http://schemas.openxmlformats.org/officeDocument/2006/relationships/image" Target="/ppt/media/image4.png" Id="R4d8115f23e334475" /><Relationship Type="http://schemas.openxmlformats.org/officeDocument/2006/relationships/notesSlide" Target="/ppt/notesSlides/notesSlide5.xml" Id="Re854aa95763d4bda" /></Relationships>
</file>

<file path=ppt/slides/_rels/slide6.xml.rels>&#65279;<?xml version="1.0" encoding="utf-8"?><Relationships xmlns="http://schemas.openxmlformats.org/package/2006/relationships"><Relationship Type="http://schemas.openxmlformats.org/officeDocument/2006/relationships/slideLayout" Target="/ppt/slideLayouts/slideLayout2.xml" Id="Ra005539111424f27" /><Relationship Type="http://schemas.openxmlformats.org/officeDocument/2006/relationships/image" Target="/ppt/media/image3.png" Id="R67fce52251334941" /><Relationship Type="http://schemas.openxmlformats.org/officeDocument/2006/relationships/image" Target="/ppt/media/image4.png" Id="R1b0fcba0458f422c" /><Relationship Type="http://schemas.openxmlformats.org/officeDocument/2006/relationships/notesSlide" Target="/ppt/notesSlides/notesSlide6.xml" Id="R19aef387bc6a4a36" /></Relationships>
</file>

<file path=ppt/slides/_rels/slide7.xml.rels>&#65279;<?xml version="1.0" encoding="utf-8"?><Relationships xmlns="http://schemas.openxmlformats.org/package/2006/relationships"><Relationship Type="http://schemas.openxmlformats.org/officeDocument/2006/relationships/slideLayout" Target="/ppt/slideLayouts/slideLayout2.xml" Id="R298011c74c09447f" /><Relationship Type="http://schemas.openxmlformats.org/officeDocument/2006/relationships/image" Target="/ppt/media/image3.png" Id="R38bf4b999fc84cdd" /><Relationship Type="http://schemas.openxmlformats.org/officeDocument/2006/relationships/image" Target="/ppt/media/image4.png" Id="Ra5b5fde4eadd4e0b" /><Relationship Type="http://schemas.openxmlformats.org/officeDocument/2006/relationships/hyperlink" Target="https://admin.artsci.washington.edu/sites/adming/files/unpacking-invisible-knapsack.pdf" TargetMode="External" Id="R4b95de1717594e42" /><Relationship Type="http://schemas.openxmlformats.org/officeDocument/2006/relationships/notesSlide" Target="/ppt/notesSlides/notesSlide7.xml" Id="Rdbc945bd5eb54fa4" /></Relationships>
</file>

<file path=ppt/slides/_rels/slide8.xml.rels>&#65279;<?xml version="1.0" encoding="utf-8"?><Relationships xmlns="http://schemas.openxmlformats.org/package/2006/relationships"><Relationship Type="http://schemas.openxmlformats.org/officeDocument/2006/relationships/slideLayout" Target="/ppt/slideLayouts/slideLayout2.xml" Id="R43ba94ea71434658" /><Relationship Type="http://schemas.openxmlformats.org/officeDocument/2006/relationships/image" Target="/ppt/media/image3.png" Id="Rc67fa2f84e2f4b10" /><Relationship Type="http://schemas.openxmlformats.org/officeDocument/2006/relationships/image" Target="/ppt/media/image4.png" Id="Re3157fde3dca4fbb" /><Relationship Type="http://schemas.openxmlformats.org/officeDocument/2006/relationships/notesSlide" Target="/ppt/notesSlides/notesSlide8.xml" Id="Rd5b6fa1dfab1429a" /></Relationships>
</file>

<file path=ppt/slides/_rels/slide9.xml.rels>&#65279;<?xml version="1.0" encoding="utf-8"?><Relationships xmlns="http://schemas.openxmlformats.org/package/2006/relationships"><Relationship Type="http://schemas.openxmlformats.org/officeDocument/2006/relationships/slideLayout" Target="/ppt/slideLayouts/slideLayout2.xml" Id="R8d0d42a5a64c40d5" /><Relationship Type="http://schemas.openxmlformats.org/officeDocument/2006/relationships/image" Target="/ppt/media/image3.png" Id="R77e63ced4e554e21" /><Relationship Type="http://schemas.openxmlformats.org/officeDocument/2006/relationships/image" Target="/ppt/media/image4.png" Id="R8ae91682588f43a7" /><Relationship Type="http://schemas.openxmlformats.org/officeDocument/2006/relationships/hyperlink" Target="https://www.youtube.com/watch?v=AFRxKF-Jdos" TargetMode="External" Id="Rae2ba49057bb4653" /><Relationship Type="http://schemas.openxmlformats.org/officeDocument/2006/relationships/notesSlide" Target="/ppt/notesSlides/notesSlide9.xml" Id="R4a76c63750ac4b85" /></Relationships>
</file>

<file path=ppt/slides/slide1.xml><?xml version="1.0" encoding="utf-8"?>
<p:sld xmlns:p="http://schemas.openxmlformats.org/presentationml/2006/main">
  <p:cSld>
    <p:bg>
      <p:bgPr>
        <a:blipFill xmlns:a="http://schemas.openxmlformats.org/drawingml/2006/main" rotWithShape="1">
          <a:blip xmlns:r="http://schemas.openxmlformats.org/officeDocument/2006/relationships" r:embed="Rd674c041fe454058"/>
          <a:srcRect l="0" t="0" r="0" b="0"/>
          <a:stretch>
            <a:fillRect l="0" t="-9000" r="0" b="-9000"/>
          </a:stretch>
        </a:blipFill>
      </p:bgPr>
    </p:bg>
    <p:spTree>
      <p:nvGrpSpPr>
        <p:cNvPr id="1" name=""/>
        <p:cNvGrpSpPr/>
        <p:nvPr/>
      </p:nvGrpSpPr>
      <p:grpSpPr>
        <a:xfrm xmlns:a="http://schemas.openxmlformats.org/drawingml/2006/main"/>
      </p:grpSpPr>
      <p:sp>
        <p:nvSpPr>
          <p:cNvPr id="4" name="TextBox 3">
            <a:extLst xmlns:a="http://schemas.openxmlformats.org/drawingml/2006/main">
              <a:ext uri="{FF2B5EF4-FFF2-40B4-BE49-F238E27FC236}">
                <a16:creationId xmlns:a16="http://schemas.microsoft.com/office/drawing/2014/main" id="{9B35A601-4ED0-4252-0414-66122C601BD5}"/>
              </a:ext>
            </a:extLst>
          </p:cNvPr>
          <p:cNvSpPr>
            <a:spLocks xmlns:a="http://schemas.openxmlformats.org/drawingml/2006/main" noGrp="1"/>
          </p:cNvSpPr>
          <p:nvPr/>
        </p:nvSpPr>
        <p:spPr>
          <a:xfrm xmlns:a="http://schemas.openxmlformats.org/drawingml/2006/main">
            <a:off x="1513962" y="2808021"/>
            <a:ext cx="9485341" cy="923330"/>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5400" b="1">
                <a:solidFill>
                  <a:schemeClr val="bg1"/>
                </a:solidFill>
                <a:latin typeface="Aptos Display"/>
                <a:ea typeface="Aptos Display"/>
                <a:cs typeface="Aptos Display"/>
              </a:rPr>
              <a:t>Decolonising</a:t>
            </a:r>
            <a:r>
              <a:rPr sz="5400" b="1">
                <a:solidFill>
                  <a:schemeClr val="bg1"/>
                </a:solidFill>
                <a:latin typeface="Aptos Display"/>
                <a:ea typeface="Aptos Display"/>
                <a:cs typeface="Aptos Display"/>
              </a:rPr>
              <a:t> RE </a:t>
            </a:r>
          </a:p>
        </p:txBody>
      </p:sp>
      <p:sp>
        <p:nvSpPr>
          <p:cNvPr id="5" name="TextBox 4">
            <a:extLst xmlns:a="http://schemas.openxmlformats.org/drawingml/2006/main">
              <a:ext uri="{FF2B5EF4-FFF2-40B4-BE49-F238E27FC236}">
                <a16:creationId xmlns:a16="http://schemas.microsoft.com/office/drawing/2014/main" id="{D29764CD-B114-DC62-8801-C4F3021E844D}"/>
              </a:ext>
            </a:extLst>
          </p:cNvPr>
          <p:cNvSpPr>
            <a:spLocks xmlns:a="http://schemas.openxmlformats.org/drawingml/2006/main" noGrp="1"/>
          </p:cNvSpPr>
          <p:nvPr/>
        </p:nvSpPr>
        <p:spPr>
          <a:xfrm xmlns:a="http://schemas.openxmlformats.org/drawingml/2006/main">
            <a:off x="1577008" y="3731351"/>
            <a:ext cx="9037983" cy="369332"/>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1800" b="1">
                <a:solidFill>
                  <a:schemeClr val="bg1"/>
                </a:solidFill>
                <a:latin typeface="Aptos"/>
                <a:ea typeface="Aptos"/>
                <a:cs typeface="Aptos"/>
              </a:rPr>
              <a:t>Lizzie Yeomans, Liverpool John Moore and </a:t>
            </a:r>
            <a:r>
              <a:rPr b="1">
                <a:solidFill>
                  <a:schemeClr val="bg1"/>
                </a:solidFill>
              </a:rPr>
              <a:t>Ruth Flanagan from the University of Exeter</a:t>
            </a:r>
            <a:r>
              <a:rPr sz="1800" b="1">
                <a:solidFill>
                  <a:schemeClr val="bg1"/>
                </a:solidFill>
                <a:latin typeface="Aptos"/>
                <a:ea typeface="Aptos"/>
                <a:cs typeface="Aptos"/>
              </a:rPr>
              <a:t> </a:t>
            </a:r>
            <a:endParaRPr b="1">
              <a:solidFill>
                <a:schemeClr val="bg1"/>
              </a:solidFill>
              <a:latin typeface="Aptos"/>
              <a:ea typeface="Aptos"/>
              <a:cs typeface="Aptos"/>
            </a:endParaRPr>
          </a:p>
        </p:txBody>
      </p:sp>
      <p:pic>
        <p:nvPicPr>
          <p:cNvPr id="9" name="Picture 5"/>
          <p:cNvPicPr>
            <a:picLocks xmlns:a="http://schemas.openxmlformats.org/drawingml/2006/main" noChangeAspect="1"/>
          </p:cNvPicPr>
          <p:nvPr/>
        </p:nvPicPr>
        <p:blipFill>
          <a:blip xmlns:r="http://schemas.openxmlformats.org/officeDocument/2006/relationships" xmlns:a="http://schemas.openxmlformats.org/drawingml/2006/main" r:embed="R513af66e2cb94c31"/>
          <a:stretch xmlns:a="http://schemas.openxmlformats.org/drawingml/2006/main">
            <a:fillRect l="0" t="0" r="0" b="0"/>
          </a:stretch>
        </p:blipFill>
        <p:spPr>
          <a:xfrm xmlns:a="http://schemas.openxmlformats.org/drawingml/2006/main">
            <a:off x="0" y="5860376"/>
            <a:ext cx="12332716" cy="997624"/>
          </a:xfrm>
          <a:prstGeom xmlns:a="http://schemas.openxmlformats.org/drawingml/2006/main" prst="rect">
            <a:avLst/>
          </a:prstGeom>
        </p:spPr>
      </p:pic>
    </p:spTree>
    <p:extLst>
      <p:ext uri="{BB962C8B-B14F-4D97-AF65-F5344CB8AC3E}">
        <p14:creationId xmlns:p14="http://schemas.microsoft.com/office/powerpoint/2010/main" val="15393444"/>
      </p:ext>
    </p:extLst>
  </p:cSld>
</p:sld>
</file>

<file path=ppt/slides/slide10.xml><?xml version="1.0" encoding="utf-8"?>
<p:sld xmlns:p="http://schemas.openxmlformats.org/presentationml/2006/main">
  <p:cSld>
    <p:bg>
      <p:bgPr>
        <a:solidFill xmlns:a="http://schemas.openxmlformats.org/drawingml/2006/main">
          <a:srgbClr val="CBD888"/>
        </a:solidFill>
      </p:bgPr>
    </p:bg>
    <p:spTree>
      <p:nvGrpSpPr>
        <p:cNvPr id="1" name=""/>
        <p:cNvGrpSpPr/>
        <p:nvPr/>
      </p:nvGrpSpPr>
      <p:grpSpPr>
        <a:xfrm xmlns:a="http://schemas.openxmlformats.org/drawingml/2006/main"/>
      </p:grpSpPr>
      <p:pic>
        <p:nvPicPr>
          <p:cNvPr id="10" name="Picture 3"/>
          <p:cNvPicPr>
            <a:picLocks xmlns:a="http://schemas.openxmlformats.org/drawingml/2006/main" noChangeAspect="1"/>
          </p:cNvPicPr>
          <p:nvPr/>
        </p:nvPicPr>
        <p:blipFill>
          <a:blip xmlns:r="http://schemas.openxmlformats.org/officeDocument/2006/relationships" xmlns:a="http://schemas.openxmlformats.org/drawingml/2006/main" r:embed="Rf6dcf08916e64efc"/>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1" name="Picture 4"/>
          <p:cNvPicPr>
            <a:picLocks xmlns:a="http://schemas.openxmlformats.org/drawingml/2006/main" noChangeAspect="1"/>
          </p:cNvPicPr>
          <p:nvPr/>
        </p:nvPicPr>
        <p:blipFill>
          <a:blip xmlns:r="http://schemas.openxmlformats.org/officeDocument/2006/relationships" xmlns:a="http://schemas.openxmlformats.org/drawingml/2006/main" r:embed="Rbd8df197ed3b4644"/>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6" name="TextBox 5">
            <a:extLst xmlns:a="http://schemas.openxmlformats.org/drawingml/2006/main">
              <a:ext uri="{FF2B5EF4-FFF2-40B4-BE49-F238E27FC236}">
                <a16:creationId xmlns:a16="http://schemas.microsoft.com/office/drawing/2014/main" id="{FCA7FADD-1467-7379-71D8-CB5214647FC5}"/>
              </a:ext>
            </a:extLst>
          </p:cNvPr>
          <p:cNvSpPr>
            <a:spLocks xmlns:a="http://schemas.openxmlformats.org/drawingml/2006/main" noGrp="1"/>
          </p:cNvSpPr>
          <p:nvPr/>
        </p:nvSpPr>
        <p:spPr>
          <a:xfrm xmlns:a="http://schemas.openxmlformats.org/drawingml/2006/main">
            <a:off x="340266" y="1441623"/>
            <a:ext cx="1019819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How can we ensure we have a decolonised space in RE?</a:t>
            </a:r>
            <a:endParaRPr sz="3000" b="1">
              <a:solidFill>
                <a:schemeClr val="bg1"/>
              </a:solidFill>
              <a:latin typeface="Aptos Display"/>
              <a:ea typeface="Aptos Display"/>
              <a:cs typeface="Aptos Display"/>
            </a:endParaRPr>
          </a:p>
        </p:txBody>
      </p:sp>
      <p:sp>
        <p:nvSpPr>
          <p:cNvPr id="7" name="TextBox 6">
            <a:extLst xmlns:a="http://schemas.openxmlformats.org/drawingml/2006/main">
              <a:ext uri="{FF2B5EF4-FFF2-40B4-BE49-F238E27FC236}">
                <a16:creationId xmlns:a16="http://schemas.microsoft.com/office/drawing/2014/main" id="{9A7216F9-5B9F-9713-226E-5CCD028DDC33}"/>
              </a:ext>
            </a:extLst>
          </p:cNvPr>
          <p:cNvSpPr>
            <a:spLocks xmlns:a="http://schemas.openxmlformats.org/drawingml/2006/main" noGrp="1"/>
          </p:cNvSpPr>
          <p:nvPr/>
        </p:nvSpPr>
        <p:spPr>
          <a:xfrm xmlns:a="http://schemas.openxmlformats.org/drawingml/2006/main">
            <a:off x="185936" y="2337821"/>
            <a:ext cx="9616089" cy="4493538"/>
          </a:xfrm>
          <a:prstGeom xmlns:a="http://schemas.openxmlformats.org/drawingml/2006/main" prst="rect">
            <a:avLst/>
          </a:prstGeom>
          <a:noFill xmlns:a="http://schemas.openxmlformats.org/drawingml/2006/main"/>
        </p:spPr>
        <p:txBody>
          <a:bodyPr xmlns:a="http://schemas.openxmlformats.org/drawingml/2006/main" wrap="square" lIns="91440" tIns="45720" rIns="91440" bIns="45720" anchor="t">
            <a:spAutoFit/>
          </a:bodyPr>
          <a:lstStyle xmlns:a="http://schemas.openxmlformats.org/drawingml/2006/main"/>
          <a:p xmlns:a="http://schemas.openxmlformats.org/drawingml/2006/main">
            <a:pPr marL="285750" indent="-285750">
              <a:buFont typeface="Arial"/>
              <a:buChar char="•"/>
            </a:pPr>
            <a:r>
              <a:rPr sz="2200"/>
              <a:t>The religion and worldviews approach recommends teaching RE using lived experiences. This moves the knowledge source away from the teacher as the ‘expert’ and requires space for pupils to enquire about how ‘worldviews work in human experience’ (Pett, 2024). </a:t>
            </a:r>
          </a:p>
          <a:p xmlns:a="http://schemas.openxmlformats.org/drawingml/2006/main">
            <a:pPr marL="285750" indent="-285750">
              <a:buFont typeface="Arial"/>
              <a:buChar char="•"/>
            </a:pPr>
            <a:r>
              <a:rPr sz="2200"/>
              <a:t>The teacher is not the fount of all knowledge. This is important to stress – knowledge in RE cannot be packaged and neatly passed to a pupil. Pupils need to be active participants alongside the teacher. </a:t>
            </a:r>
          </a:p>
          <a:p xmlns:a="http://schemas.openxmlformats.org/drawingml/2006/main">
            <a:pPr marL="285750" indent="-285750">
              <a:buFont typeface="Arial"/>
              <a:buChar char="•"/>
            </a:pPr>
            <a:r>
              <a:rPr sz="2200"/>
              <a:t>The uniqueness of RE is that we are invited to encounter the world together using a well-chosen source; this could be by engaging with nature, a poem, a piece of art, a testimony, a verse of sacred writing – so that both the pupils and the teacher are moved to consider how they respond.</a:t>
            </a:r>
          </a:p>
          <a:p xmlns:a="http://schemas.openxmlformats.org/drawingml/2006/main">
            <a:pPr marL="285750" indent="-285750">
              <a:buFont typeface="Arial"/>
              <a:buChar char="•"/>
            </a:pPr>
            <a:r>
              <a:rPr sz="2200"/>
              <a:t>Sometimes there are many answers to the same question, sometimes there is no answer.</a:t>
            </a:r>
          </a:p>
        </p:txBody>
      </p:sp>
    </p:spTree>
    <p:extLst>
      <p:ext uri="{BB962C8B-B14F-4D97-AF65-F5344CB8AC3E}">
        <p14:creationId xmlns:p14="http://schemas.microsoft.com/office/powerpoint/2010/main" val="2976458676"/>
      </p:ext>
    </p:extLst>
  </p:cSld>
</p:sld>
</file>

<file path=ppt/slides/slide11.xml><?xml version="1.0" encoding="utf-8"?>
<p:sld xmlns:p="http://schemas.openxmlformats.org/presentationml/2006/main">
  <p:cSld>
    <p:bg>
      <p:bgPr>
        <a:solidFill xmlns:a="http://schemas.openxmlformats.org/drawingml/2006/main">
          <a:srgbClr val="B3E6EF"/>
        </a:solidFill>
      </p:bgPr>
    </p:bg>
    <p:spTree>
      <p:nvGrpSpPr>
        <p:cNvPr id="1" name=""/>
        <p:cNvGrpSpPr/>
        <p:nvPr/>
      </p:nvGrpSpPr>
      <p:grpSpPr>
        <a:xfrm xmlns:a="http://schemas.openxmlformats.org/drawingml/2006/main"/>
      </p:grpSpPr>
      <p:pic>
        <p:nvPicPr>
          <p:cNvPr id="10" name="Picture 3"/>
          <p:cNvPicPr>
            <a:picLocks xmlns:a="http://schemas.openxmlformats.org/drawingml/2006/main" noChangeAspect="1"/>
          </p:cNvPicPr>
          <p:nvPr/>
        </p:nvPicPr>
        <p:blipFill>
          <a:blip xmlns:r="http://schemas.openxmlformats.org/officeDocument/2006/relationships" xmlns:a="http://schemas.openxmlformats.org/drawingml/2006/main" r:embed="R3bc15c9dd08c4de5"/>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1" name="Picture 4"/>
          <p:cNvPicPr>
            <a:picLocks xmlns:a="http://schemas.openxmlformats.org/drawingml/2006/main" noChangeAspect="1"/>
          </p:cNvPicPr>
          <p:nvPr/>
        </p:nvPicPr>
        <p:blipFill>
          <a:blip xmlns:r="http://schemas.openxmlformats.org/officeDocument/2006/relationships" xmlns:a="http://schemas.openxmlformats.org/drawingml/2006/main" r:embed="R9b661269486d4294"/>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6" name="TextBox 5">
            <a:extLst xmlns:a="http://schemas.openxmlformats.org/drawingml/2006/main">
              <a:ext uri="{FF2B5EF4-FFF2-40B4-BE49-F238E27FC236}">
                <a16:creationId xmlns:a16="http://schemas.microsoft.com/office/drawing/2014/main" id="{8A73757E-2B81-1AA4-2C45-55CFD64443ED}"/>
              </a:ext>
            </a:extLst>
          </p:cNvPr>
          <p:cNvSpPr>
            <a:spLocks xmlns:a="http://schemas.openxmlformats.org/drawingml/2006/main" noGrp="1"/>
          </p:cNvSpPr>
          <p:nvPr/>
        </p:nvSpPr>
        <p:spPr>
          <a:xfrm xmlns:a="http://schemas.openxmlformats.org/drawingml/2006/main">
            <a:off x="340266" y="1441623"/>
            <a:ext cx="1019819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How can we ensure we have a decolonised space in RE?</a:t>
            </a:r>
            <a:endParaRPr sz="3000" b="1">
              <a:solidFill>
                <a:schemeClr val="bg1"/>
              </a:solidFill>
              <a:latin typeface="Aptos Display"/>
              <a:ea typeface="Aptos Display"/>
              <a:cs typeface="Aptos Display"/>
            </a:endParaRPr>
          </a:p>
        </p:txBody>
      </p:sp>
      <p:sp>
        <p:nvSpPr>
          <p:cNvPr id="7" name="TextBox 6">
            <a:extLst xmlns:a="http://schemas.openxmlformats.org/drawingml/2006/main">
              <a:ext uri="{FF2B5EF4-FFF2-40B4-BE49-F238E27FC236}">
                <a16:creationId xmlns:a16="http://schemas.microsoft.com/office/drawing/2014/main" id="{B62B2064-D4DE-07D4-959B-C6113887FB83}"/>
              </a:ext>
            </a:extLst>
          </p:cNvPr>
          <p:cNvSpPr>
            <a:spLocks xmlns:a="http://schemas.openxmlformats.org/drawingml/2006/main" noGrp="1"/>
          </p:cNvSpPr>
          <p:nvPr/>
        </p:nvSpPr>
        <p:spPr>
          <a:xfrm xmlns:a="http://schemas.openxmlformats.org/drawingml/2006/main">
            <a:off x="340266" y="2263689"/>
            <a:ext cx="9803592" cy="4401205"/>
          </a:xfrm>
          <a:prstGeom xmlns:a="http://schemas.openxmlformats.org/drawingml/2006/main" prst="rect">
            <a:avLst/>
          </a:prstGeom>
          <a:noFill xmlns:a="http://schemas.openxmlformats.org/drawingml/2006/main"/>
        </p:spPr>
        <p:txBody>
          <a:bodyPr xmlns:a="http://schemas.openxmlformats.org/drawingml/2006/main" wrap="square" lIns="91440" tIns="45720" rIns="91440" bIns="45720" anchor="t">
            <a:spAutoFit/>
          </a:bodyPr>
          <a:lstStyle xmlns:a="http://schemas.openxmlformats.org/drawingml/2006/main"/>
          <a:p xmlns:a="http://schemas.openxmlformats.org/drawingml/2006/main">
            <a:pPr marL="285750" indent="-285750">
              <a:buFont typeface="Arial"/>
              <a:buChar char="•"/>
            </a:pPr>
            <a:r>
              <a:rPr sz="2000"/>
              <a:t>Prior to planning and teaching, we need to give ourselves time to consider our positionality- where do I stand when it comes to my own beliefs and bias on this religion or worldview? What are my stereotypes (positive or negative generalised view of a group of people).How can I challenge these stereotypes? How can I ensure that I teach RE in a way that invites reflection and does not impose my own limited understanding? What am I teaching and why? </a:t>
            </a:r>
            <a:r>
              <a:rPr sz="2000"/>
              <a:t>​</a:t>
            </a:r>
          </a:p>
          <a:p xmlns:a="http://schemas.openxmlformats.org/drawingml/2006/main">
            <a:pPr marL="285750" indent="-285750">
              <a:buFont typeface="Arial"/>
              <a:buChar char="•"/>
            </a:pPr>
            <a:r>
              <a:rPr sz="2000"/>
              <a:t>One way to do this is to use read and consider how we teach: ‘</a:t>
            </a:r>
            <a:r>
              <a:rPr sz="2000" b="1"/>
              <a:t>Challenging Discrimination and prejudice through creative and inclusive RE</a:t>
            </a:r>
            <a:r>
              <a:rPr sz="2000"/>
              <a:t>’ by Sally Elton-Chalcraft, Alex Brown and Jane Yates (2024), and ‘</a:t>
            </a:r>
            <a:r>
              <a:rPr sz="2000" b="1"/>
              <a:t>Diversity and inclusive teaching</a:t>
            </a:r>
            <a:r>
              <a:rPr sz="2000"/>
              <a:t>’ by Mahnaz Siddiqui (2024) are some good examples.</a:t>
            </a:r>
            <a:r>
              <a:rPr sz="2000"/>
              <a:t>​</a:t>
            </a:r>
          </a:p>
          <a:p xmlns:a="http://schemas.openxmlformats.org/drawingml/2006/main">
            <a:pPr marL="285750" indent="-285750">
              <a:buFont typeface="Arial"/>
              <a:buChar char="•"/>
            </a:pPr>
            <a:r>
              <a:rPr sz="2000"/>
              <a:t>There are also high-quality online resources available such as: Krystian McInnis </a:t>
            </a:r>
            <a:r>
              <a:rPr sz="2000" u="sng">
                <a:hlinkClick xmlns:r="http://schemas.openxmlformats.org/officeDocument/2006/relationships" r:id="R61ab7b4797b34e6b"/>
              </a:rPr>
              <a:t>An Approach to Decolonising Religious Education - RE:ONLINE</a:t>
            </a:r>
            <a:r>
              <a:rPr sz="2000"/>
              <a:t> and An approach to decolonising teaching about Jesus in primary schools, by Justine Ball (2022) </a:t>
            </a:r>
            <a:r>
              <a:rPr sz="2000" u="sng">
                <a:hlinkClick xmlns:r="http://schemas.openxmlformats.org/officeDocument/2006/relationships" r:id="Rf3dda4fb1659470b"/>
              </a:rPr>
              <a:t>An approach to decolonising teaching about Jesus in primary schools - RE:ONLINE</a:t>
            </a:r>
            <a:r>
              <a:rPr sz="2000"/>
              <a:t>​</a:t>
            </a:r>
          </a:p>
        </p:txBody>
      </p:sp>
    </p:spTree>
    <p:extLst>
      <p:ext uri="{BB962C8B-B14F-4D97-AF65-F5344CB8AC3E}">
        <p14:creationId xmlns:p14="http://schemas.microsoft.com/office/powerpoint/2010/main" val="822772100"/>
      </p:ext>
    </p:extLst>
  </p:cSld>
</p:sld>
</file>

<file path=ppt/slides/slide12.xml><?xml version="1.0" encoding="utf-8"?>
<p:sld xmlns:p="http://schemas.openxmlformats.org/presentationml/2006/main">
  <p:cSld>
    <p:bg>
      <p:bgPr>
        <a:solidFill xmlns:a="http://schemas.openxmlformats.org/drawingml/2006/main">
          <a:srgbClr val="E1BDCF"/>
        </a:solidFill>
      </p:bgPr>
    </p:bg>
    <p:spTree>
      <p:nvGrpSpPr>
        <p:cNvPr id="1" name=""/>
        <p:cNvGrpSpPr/>
        <p:nvPr/>
      </p:nvGrpSpPr>
      <p:grpSpPr>
        <a:xfrm xmlns:a="http://schemas.openxmlformats.org/drawingml/2006/main"/>
      </p:grpSpPr>
      <p:pic>
        <p:nvPicPr>
          <p:cNvPr id="10" name="Picture 3"/>
          <p:cNvPicPr>
            <a:picLocks xmlns:a="http://schemas.openxmlformats.org/drawingml/2006/main" noChangeAspect="1"/>
          </p:cNvPicPr>
          <p:nvPr/>
        </p:nvPicPr>
        <p:blipFill>
          <a:blip xmlns:r="http://schemas.openxmlformats.org/officeDocument/2006/relationships" xmlns:a="http://schemas.openxmlformats.org/drawingml/2006/main" r:embed="R32b578e48ce042f3"/>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1" name="Picture 4"/>
          <p:cNvPicPr>
            <a:picLocks xmlns:a="http://schemas.openxmlformats.org/drawingml/2006/main" noChangeAspect="1"/>
          </p:cNvPicPr>
          <p:nvPr/>
        </p:nvPicPr>
        <p:blipFill>
          <a:blip xmlns:r="http://schemas.openxmlformats.org/officeDocument/2006/relationships" xmlns:a="http://schemas.openxmlformats.org/drawingml/2006/main" r:embed="Red2103adaf774a22"/>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6" name="TextBox 5">
            <a:extLst xmlns:a="http://schemas.openxmlformats.org/drawingml/2006/main">
              <a:ext uri="{FF2B5EF4-FFF2-40B4-BE49-F238E27FC236}">
                <a16:creationId xmlns:a16="http://schemas.microsoft.com/office/drawing/2014/main" id="{E5DCC4CB-93F7-A671-6015-5F6C30BB71CE}"/>
              </a:ext>
            </a:extLst>
          </p:cNvPr>
          <p:cNvSpPr>
            <a:spLocks xmlns:a="http://schemas.openxmlformats.org/drawingml/2006/main" noGrp="1"/>
          </p:cNvSpPr>
          <p:nvPr/>
        </p:nvSpPr>
        <p:spPr>
          <a:xfrm xmlns:a="http://schemas.openxmlformats.org/drawingml/2006/main">
            <a:off x="340266" y="1441623"/>
            <a:ext cx="1019819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How can we ensure we have a decolonised space in RE?</a:t>
            </a:r>
            <a:endParaRPr sz="3000" b="1">
              <a:solidFill>
                <a:schemeClr val="bg1"/>
              </a:solidFill>
              <a:latin typeface="Aptos Display"/>
              <a:ea typeface="Aptos Display"/>
              <a:cs typeface="Aptos Display"/>
            </a:endParaRPr>
          </a:p>
        </p:txBody>
      </p:sp>
      <p:sp>
        <p:nvSpPr>
          <p:cNvPr id="7" name="TextBox 6">
            <a:extLst xmlns:a="http://schemas.openxmlformats.org/drawingml/2006/main">
              <a:ext uri="{FF2B5EF4-FFF2-40B4-BE49-F238E27FC236}">
                <a16:creationId xmlns:a16="http://schemas.microsoft.com/office/drawing/2014/main" id="{94329823-2BB8-E1B2-56DA-6C1EDE7BBCF5}"/>
              </a:ext>
            </a:extLst>
          </p:cNvPr>
          <p:cNvSpPr>
            <a:spLocks xmlns:a="http://schemas.openxmlformats.org/drawingml/2006/main" noGrp="1"/>
          </p:cNvSpPr>
          <p:nvPr/>
        </p:nvSpPr>
        <p:spPr>
          <a:xfrm xmlns:a="http://schemas.openxmlformats.org/drawingml/2006/main">
            <a:off x="340266" y="2263689"/>
            <a:ext cx="9119036" cy="4524315"/>
          </a:xfrm>
          <a:prstGeom xmlns:a="http://schemas.openxmlformats.org/drawingml/2006/main" prst="rect">
            <a:avLst/>
          </a:prstGeom>
          <a:noFill xmlns:a="http://schemas.openxmlformats.org/drawingml/2006/main"/>
        </p:spPr>
        <p:txBody>
          <a:bodyPr xmlns:a="http://schemas.openxmlformats.org/drawingml/2006/main" wrap="square" lIns="91440" tIns="45720" rIns="91440" bIns="45720" anchor="t">
            <a:spAutoFit/>
          </a:bodyPr>
          <a:lstStyle xmlns:a="http://schemas.openxmlformats.org/drawingml/2006/main"/>
          <a:p xmlns:a="http://schemas.openxmlformats.org/drawingml/2006/main">
            <a:pPr marL="285750" indent="-285750">
              <a:buFont typeface="Arial"/>
              <a:buChar char="•"/>
            </a:pPr>
            <a:r>
              <a:rPr sz="2400"/>
              <a:t>Recognising funds of knowledge – consider skills, knowledges, habits and practices that exist in the school community and connect them to learning in RE (see Vickers- Hulse, Richards, Whitehouse and Carter, 2026). </a:t>
            </a:r>
            <a:r>
              <a:rPr sz="2400"/>
              <a:t>​</a:t>
            </a:r>
          </a:p>
          <a:p xmlns:a="http://schemas.openxmlformats.org/drawingml/2006/main">
            <a:pPr marL="285750" indent="-285750">
              <a:buFont typeface="Arial"/>
              <a:buChar char="•"/>
            </a:pPr>
            <a:r>
              <a:rPr sz="2400"/>
              <a:t>An effective way to do this is through the </a:t>
            </a:r>
            <a:r>
              <a:rPr sz="2400"/>
              <a:t>Docutube</a:t>
            </a:r>
            <a:r>
              <a:rPr sz="2400"/>
              <a:t> approach which uses filmmaking and storytelling to facilitate reflection on religious diversity in the past and present</a:t>
            </a:r>
            <a:r>
              <a:rPr sz="2400"/>
              <a:t>​ (See link to </a:t>
            </a:r>
            <a:r>
              <a:rPr sz="2400"/>
              <a:t>Docutube</a:t>
            </a:r>
            <a:r>
              <a:rPr sz="2400"/>
              <a:t> Guidance for Primary schools on </a:t>
            </a:r>
            <a:r>
              <a:rPr sz="2400"/>
              <a:t>RE:Online</a:t>
            </a:r>
            <a:r>
              <a:rPr sz="2400"/>
              <a:t>). This method allows pupils to choose issues of historical religious peace-building and make links to local community issues within society today, filming, editing and creating their own film with their peers. </a:t>
            </a:r>
            <a:r>
              <a:rPr sz="2400"/>
              <a:t>​</a:t>
            </a:r>
            <a:r>
              <a:rPr sz="2400"/>
              <a:t> (Sinclair and Yeomans 2026).</a:t>
            </a:r>
            <a:endParaRPr sz="2400"/>
          </a:p>
        </p:txBody>
      </p:sp>
    </p:spTree>
    <p:extLst>
      <p:ext uri="{BB962C8B-B14F-4D97-AF65-F5344CB8AC3E}">
        <p14:creationId xmlns:p14="http://schemas.microsoft.com/office/powerpoint/2010/main" val="153507185"/>
      </p:ext>
    </p:extLst>
  </p:cSld>
</p:sld>
</file>

<file path=ppt/slides/slide13.xml><?xml version="1.0" encoding="utf-8"?>
<p:sld xmlns:p="http://schemas.openxmlformats.org/presentationml/2006/main">
  <p:cSld>
    <p:bg>
      <p:bgPr>
        <a:solidFill xmlns:a="http://schemas.openxmlformats.org/drawingml/2006/main">
          <a:srgbClr val="F3C07B"/>
        </a:solidFill>
      </p:bgPr>
    </p:bg>
    <p:spTree>
      <p:nvGrpSpPr>
        <p:cNvPr id="1" name=""/>
        <p:cNvGrpSpPr/>
        <p:nvPr/>
      </p:nvGrpSpPr>
      <p:grpSpPr>
        <a:xfrm xmlns:a="http://schemas.openxmlformats.org/drawingml/2006/main"/>
      </p:grpSpPr>
      <p:pic>
        <p:nvPicPr>
          <p:cNvPr id="10" name="Picture 3"/>
          <p:cNvPicPr>
            <a:picLocks xmlns:a="http://schemas.openxmlformats.org/drawingml/2006/main" noChangeAspect="1"/>
          </p:cNvPicPr>
          <p:nvPr/>
        </p:nvPicPr>
        <p:blipFill>
          <a:blip xmlns:r="http://schemas.openxmlformats.org/officeDocument/2006/relationships" xmlns:a="http://schemas.openxmlformats.org/drawingml/2006/main" r:embed="R0d4b8167448f4df4"/>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1" name="Picture 4"/>
          <p:cNvPicPr>
            <a:picLocks xmlns:a="http://schemas.openxmlformats.org/drawingml/2006/main" noChangeAspect="1"/>
          </p:cNvPicPr>
          <p:nvPr/>
        </p:nvPicPr>
        <p:blipFill>
          <a:blip xmlns:r="http://schemas.openxmlformats.org/officeDocument/2006/relationships" xmlns:a="http://schemas.openxmlformats.org/drawingml/2006/main" r:embed="R76602adec2154327"/>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6" name="TextBox 5">
            <a:extLst xmlns:a="http://schemas.openxmlformats.org/drawingml/2006/main">
              <a:ext uri="{FF2B5EF4-FFF2-40B4-BE49-F238E27FC236}">
                <a16:creationId xmlns:a16="http://schemas.microsoft.com/office/drawing/2014/main" id="{98B478E1-8FA4-8621-3D51-E8FE52301AE9}"/>
              </a:ext>
            </a:extLst>
          </p:cNvPr>
          <p:cNvSpPr>
            <a:spLocks xmlns:a="http://schemas.openxmlformats.org/drawingml/2006/main" noGrp="1"/>
          </p:cNvSpPr>
          <p:nvPr/>
        </p:nvSpPr>
        <p:spPr>
          <a:xfrm xmlns:a="http://schemas.openxmlformats.org/drawingml/2006/main">
            <a:off x="340266" y="1441623"/>
            <a:ext cx="1019819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Knowledge</a:t>
            </a:r>
            <a:endParaRPr sz="3000" b="1">
              <a:solidFill>
                <a:schemeClr val="bg1"/>
              </a:solidFill>
              <a:latin typeface="Aptos Display"/>
              <a:ea typeface="Aptos Display"/>
              <a:cs typeface="Aptos Display"/>
            </a:endParaRPr>
          </a:p>
        </p:txBody>
      </p:sp>
      <p:sp>
        <p:nvSpPr>
          <p:cNvPr id="7" name="TextBox 6">
            <a:extLst xmlns:a="http://schemas.openxmlformats.org/drawingml/2006/main">
              <a:ext uri="{FF2B5EF4-FFF2-40B4-BE49-F238E27FC236}">
                <a16:creationId xmlns:a16="http://schemas.microsoft.com/office/drawing/2014/main" id="{B866FC39-E6BD-E0A1-C4CD-C29D9BFE7118}"/>
              </a:ext>
            </a:extLst>
          </p:cNvPr>
          <p:cNvSpPr>
            <a:spLocks xmlns:a="http://schemas.openxmlformats.org/drawingml/2006/main" noGrp="1"/>
          </p:cNvSpPr>
          <p:nvPr/>
        </p:nvSpPr>
        <p:spPr>
          <a:xfrm xmlns:a="http://schemas.openxmlformats.org/drawingml/2006/main">
            <a:off x="340266" y="2263689"/>
            <a:ext cx="8617467" cy="4832092"/>
          </a:xfrm>
          <a:prstGeom xmlns:a="http://schemas.openxmlformats.org/drawingml/2006/main" prst="rect">
            <a:avLst/>
          </a:prstGeom>
          <a:noFill xmlns:a="http://schemas.openxmlformats.org/drawingml/2006/main"/>
        </p:spPr>
        <p:txBody>
          <a:bodyPr xmlns:a="http://schemas.openxmlformats.org/drawingml/2006/main" wrap="square" lIns="91440" tIns="45720" rIns="91440" bIns="45720" anchor="t">
            <a:spAutoFit/>
          </a:bodyPr>
          <a:lstStyle xmlns:a="http://schemas.openxmlformats.org/drawingml/2006/main"/>
          <a:p xmlns:a="http://schemas.openxmlformats.org/drawingml/2006/main">
            <a:pPr marL="285750" indent="-285750">
              <a:buFont typeface="Arial"/>
              <a:buChar char="•"/>
            </a:pPr>
            <a:r>
              <a:rPr sz="2400"/>
              <a:t>As </a:t>
            </a:r>
            <a:r>
              <a:rPr sz="2400" b="1"/>
              <a:t>dreamt</a:t>
            </a:r>
            <a:r>
              <a:rPr sz="2400"/>
              <a:t>: ‘According to Asante, the hallowed concepts and methods within Western thought are inadequate to explain all of the ways of knowing because universality can only be dreamed about when we have “slept” on truth based on specific cultural experiences’ (Asante 1987:168, cited by Owusu-Ansah,2013:1). </a:t>
            </a:r>
            <a:r>
              <a:rPr sz="2400"/>
              <a:t>​</a:t>
            </a:r>
          </a:p>
          <a:p xmlns:a="http://schemas.openxmlformats.org/drawingml/2006/main">
            <a:pPr marL="285750" indent="-285750">
              <a:buFont typeface="Arial"/>
              <a:buChar char="•"/>
            </a:pPr>
            <a:r>
              <a:rPr sz="2400"/>
              <a:t>Acquisition of knowledge as </a:t>
            </a:r>
            <a:r>
              <a:rPr sz="2400" b="1"/>
              <a:t>collective</a:t>
            </a:r>
            <a:r>
              <a:rPr sz="2400"/>
              <a:t>: the strong orientation to collective values and harmony rooted in a collective sense of responsibility – a ‘collective ethic’ – which acknowledges that survival of the group derives from harmony through interdependence and interconnectedness (</a:t>
            </a:r>
            <a:r>
              <a:rPr sz="2400"/>
              <a:t>Mkabela</a:t>
            </a:r>
            <a:r>
              <a:rPr sz="2400"/>
              <a:t> 2005; Sarpong 2002). </a:t>
            </a:r>
            <a:r>
              <a:rPr sz="2400"/>
              <a:t>​</a:t>
            </a:r>
          </a:p>
          <a:p xmlns:a="http://schemas.openxmlformats.org/drawingml/2006/main">
            <a:pPr>
              <a:buNone/>
            </a:pPr>
            <a:endParaRPr sz="2000"/>
          </a:p>
        </p:txBody>
      </p:sp>
    </p:spTree>
    <p:extLst>
      <p:ext uri="{BB962C8B-B14F-4D97-AF65-F5344CB8AC3E}">
        <p14:creationId xmlns:p14="http://schemas.microsoft.com/office/powerpoint/2010/main" val="2738968981"/>
      </p:ext>
    </p:extLst>
  </p:cSld>
</p:sld>
</file>

<file path=ppt/slides/slide14.xml><?xml version="1.0" encoding="utf-8"?>
<p:sld xmlns:p="http://schemas.openxmlformats.org/presentationml/2006/main">
  <p:cSld>
    <p:bg>
      <p:bgPr>
        <a:solidFill xmlns:a="http://schemas.openxmlformats.org/drawingml/2006/main">
          <a:srgbClr val="FEE9A6"/>
        </a:solidFill>
      </p:bgPr>
    </p:bg>
    <p:spTree>
      <p:nvGrpSpPr>
        <p:cNvPr id="1" name=""/>
        <p:cNvGrpSpPr/>
        <p:nvPr/>
      </p:nvGrpSpPr>
      <p:grpSpPr>
        <a:xfrm xmlns:a="http://schemas.openxmlformats.org/drawingml/2006/main"/>
      </p:grpSpPr>
      <p:pic>
        <p:nvPicPr>
          <p:cNvPr id="10" name="Picture 3"/>
          <p:cNvPicPr>
            <a:picLocks xmlns:a="http://schemas.openxmlformats.org/drawingml/2006/main" noChangeAspect="1"/>
          </p:cNvPicPr>
          <p:nvPr/>
        </p:nvPicPr>
        <p:blipFill>
          <a:blip xmlns:r="http://schemas.openxmlformats.org/officeDocument/2006/relationships" xmlns:a="http://schemas.openxmlformats.org/drawingml/2006/main" r:embed="R20a1feb586344d9a"/>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1" name="Picture 4"/>
          <p:cNvPicPr>
            <a:picLocks xmlns:a="http://schemas.openxmlformats.org/drawingml/2006/main" noChangeAspect="1"/>
          </p:cNvPicPr>
          <p:nvPr/>
        </p:nvPicPr>
        <p:blipFill>
          <a:blip xmlns:r="http://schemas.openxmlformats.org/officeDocument/2006/relationships" xmlns:a="http://schemas.openxmlformats.org/drawingml/2006/main" r:embed="R1ead560116404b25"/>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6" name="TextBox 5">
            <a:extLst xmlns:a="http://schemas.openxmlformats.org/drawingml/2006/main">
              <a:ext uri="{FF2B5EF4-FFF2-40B4-BE49-F238E27FC236}">
                <a16:creationId xmlns:a16="http://schemas.microsoft.com/office/drawing/2014/main" id="{000FDCD8-C828-6333-D33E-A042CC1277F8}"/>
              </a:ext>
            </a:extLst>
          </p:cNvPr>
          <p:cNvSpPr>
            <a:spLocks xmlns:a="http://schemas.openxmlformats.org/drawingml/2006/main" noGrp="1"/>
          </p:cNvSpPr>
          <p:nvPr/>
        </p:nvSpPr>
        <p:spPr>
          <a:xfrm xmlns:a="http://schemas.openxmlformats.org/drawingml/2006/main">
            <a:off x="340265" y="1441623"/>
            <a:ext cx="8602255"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What do we understand to be knowledge in RE?</a:t>
            </a:r>
            <a:endParaRPr sz="3000" b="1">
              <a:solidFill>
                <a:schemeClr val="bg1"/>
              </a:solidFill>
              <a:latin typeface="Aptos Display"/>
              <a:ea typeface="Aptos Display"/>
              <a:cs typeface="Aptos Display"/>
            </a:endParaRPr>
          </a:p>
        </p:txBody>
      </p:sp>
      <p:sp>
        <p:nvSpPr>
          <p:cNvPr id="7" name="TextBox 6">
            <a:extLst xmlns:a="http://schemas.openxmlformats.org/drawingml/2006/main">
              <a:ext uri="{FF2B5EF4-FFF2-40B4-BE49-F238E27FC236}">
                <a16:creationId xmlns:a16="http://schemas.microsoft.com/office/drawing/2014/main" id="{CE0A1631-012A-3435-2639-5A35BE3BB8C8}"/>
              </a:ext>
            </a:extLst>
          </p:cNvPr>
          <p:cNvSpPr>
            <a:spLocks xmlns:a="http://schemas.openxmlformats.org/drawingml/2006/main" noGrp="1"/>
          </p:cNvSpPr>
          <p:nvPr/>
        </p:nvSpPr>
        <p:spPr>
          <a:xfrm xmlns:a="http://schemas.openxmlformats.org/drawingml/2006/main">
            <a:off x="340266" y="2584834"/>
            <a:ext cx="8602256" cy="4154984"/>
          </a:xfrm>
          <a:prstGeom xmlns:a="http://schemas.openxmlformats.org/drawingml/2006/main" prst="rect">
            <a:avLst/>
          </a:prstGeom>
          <a:noFill xmlns:a="http://schemas.openxmlformats.org/drawingml/2006/main"/>
        </p:spPr>
        <p:txBody>
          <a:bodyPr xmlns:a="http://schemas.openxmlformats.org/drawingml/2006/main" wrap="square" lIns="91440" tIns="45720" rIns="91440" bIns="45720" anchor="t">
            <a:spAutoFit/>
          </a:bodyPr>
          <a:lstStyle xmlns:a="http://schemas.openxmlformats.org/drawingml/2006/main"/>
          <a:p xmlns:a="http://schemas.openxmlformats.org/drawingml/2006/main">
            <a:pPr marL="285750" indent="-285750">
              <a:buFont typeface="Arial"/>
              <a:buChar char="•"/>
            </a:pPr>
            <a:r>
              <a:rPr sz="2400"/>
              <a:t>Not all knowledge is rational and definable, yet this has been prioritised in the curriculum. In RE, it is essential that children learn that knowledge as a feeling, a sense, an experience or an intuition are also valid sources (See animation on </a:t>
            </a:r>
            <a:r>
              <a:rPr sz="2400" i="1">
                <a:highlight>
                  <a:srgbClr val="FFFF00"/>
                </a:highlight>
              </a:rPr>
              <a:t>Personal Knowledge</a:t>
            </a:r>
            <a:r>
              <a:rPr sz="2400">
                <a:highlight>
                  <a:srgbClr val="FFFF00"/>
                </a:highlight>
              </a:rPr>
              <a:t>). </a:t>
            </a:r>
            <a:r>
              <a:rPr sz="2400">
                <a:highlight>
                  <a:srgbClr val="FFFF00"/>
                </a:highlight>
              </a:rPr>
              <a:t>​</a:t>
            </a:r>
          </a:p>
          <a:p xmlns:a="http://schemas.openxmlformats.org/drawingml/2006/main">
            <a:pPr marL="285750" indent="-285750">
              <a:buFont typeface="Arial"/>
              <a:buChar char="•"/>
            </a:pPr>
            <a:r>
              <a:rPr sz="2400"/>
              <a:t>RE requires space for pupils to reflect. They can do this experientially by visiting a place of worship and considering how they feel, or by interviewing people of faith to find out how their beliefs impact the way they live their life. For more detail on the interconnected forms of knowledge in RE, see this animation</a:t>
            </a:r>
            <a:r>
              <a:rPr sz="2400">
                <a:highlight>
                  <a:srgbClr val="FFFF00"/>
                </a:highlight>
              </a:rPr>
              <a:t> on </a:t>
            </a:r>
            <a:r>
              <a:rPr sz="2400" i="1">
                <a:highlight>
                  <a:srgbClr val="FFFF00"/>
                </a:highlight>
              </a:rPr>
              <a:t>Forms of Knowledge</a:t>
            </a:r>
            <a:r>
              <a:rPr sz="2400"/>
              <a:t>. </a:t>
            </a:r>
            <a:r>
              <a:rPr sz="2400"/>
              <a:t>​</a:t>
            </a:r>
          </a:p>
        </p:txBody>
      </p:sp>
    </p:spTree>
    <p:extLst>
      <p:ext uri="{BB962C8B-B14F-4D97-AF65-F5344CB8AC3E}">
        <p14:creationId xmlns:p14="http://schemas.microsoft.com/office/powerpoint/2010/main" val="376700313"/>
      </p:ext>
    </p:extLst>
  </p:cSld>
</p:sld>
</file>

<file path=ppt/slides/slide15.xml><?xml version="1.0" encoding="utf-8"?>
<p:sld xmlns:p="http://schemas.openxmlformats.org/presentationml/2006/main">
  <p:cSld>
    <p:bg>
      <p:bgPr>
        <a:solidFill xmlns:a="http://schemas.openxmlformats.org/drawingml/2006/main">
          <a:srgbClr val="CBD888"/>
        </a:solidFill>
      </p:bgPr>
    </p:bg>
    <p:spTree>
      <p:nvGrpSpPr>
        <p:cNvPr id="1" name=""/>
        <p:cNvGrpSpPr/>
        <p:nvPr/>
      </p:nvGrpSpPr>
      <p:grpSpPr>
        <a:xfrm xmlns:a="http://schemas.openxmlformats.org/drawingml/2006/main"/>
      </p:grpSpPr>
      <p:pic>
        <p:nvPicPr>
          <p:cNvPr id="10" name="Picture 3"/>
          <p:cNvPicPr>
            <a:picLocks xmlns:a="http://schemas.openxmlformats.org/drawingml/2006/main" noChangeAspect="1"/>
          </p:cNvPicPr>
          <p:nvPr/>
        </p:nvPicPr>
        <p:blipFill>
          <a:blip xmlns:r="http://schemas.openxmlformats.org/officeDocument/2006/relationships" xmlns:a="http://schemas.openxmlformats.org/drawingml/2006/main" r:embed="R5c38207a646342d3"/>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1" name="Picture 4"/>
          <p:cNvPicPr>
            <a:picLocks xmlns:a="http://schemas.openxmlformats.org/drawingml/2006/main" noChangeAspect="1"/>
          </p:cNvPicPr>
          <p:nvPr/>
        </p:nvPicPr>
        <p:blipFill>
          <a:blip xmlns:r="http://schemas.openxmlformats.org/officeDocument/2006/relationships" xmlns:a="http://schemas.openxmlformats.org/drawingml/2006/main" r:embed="Rb824ef57249045d9"/>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6" name="TextBox 5">
            <a:extLst xmlns:a="http://schemas.openxmlformats.org/drawingml/2006/main">
              <a:ext uri="{FF2B5EF4-FFF2-40B4-BE49-F238E27FC236}">
                <a16:creationId xmlns:a16="http://schemas.microsoft.com/office/drawing/2014/main" id="{B984DD67-24AE-A2F6-F088-7D5121DCF23B}"/>
              </a:ext>
            </a:extLst>
          </p:cNvPr>
          <p:cNvSpPr>
            <a:spLocks xmlns:a="http://schemas.openxmlformats.org/drawingml/2006/main" noGrp="1"/>
          </p:cNvSpPr>
          <p:nvPr/>
        </p:nvSpPr>
        <p:spPr>
          <a:xfrm xmlns:a="http://schemas.openxmlformats.org/drawingml/2006/main">
            <a:off x="340265" y="1426755"/>
            <a:ext cx="8602255"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Where does knowledge come from?</a:t>
            </a:r>
            <a:endParaRPr sz="3000" b="1">
              <a:solidFill>
                <a:schemeClr val="bg1"/>
              </a:solidFill>
              <a:latin typeface="Aptos Display"/>
              <a:ea typeface="Aptos Display"/>
              <a:cs typeface="Aptos Display"/>
            </a:endParaRPr>
          </a:p>
        </p:txBody>
      </p:sp>
      <p:sp>
        <p:nvSpPr>
          <p:cNvPr id="7" name="TextBox 6">
            <a:extLst xmlns:a="http://schemas.openxmlformats.org/drawingml/2006/main">
              <a:ext uri="{FF2B5EF4-FFF2-40B4-BE49-F238E27FC236}">
                <a16:creationId xmlns:a16="http://schemas.microsoft.com/office/drawing/2014/main" id="{8552033D-8AE0-77F5-D24C-B7E010BC7854}"/>
              </a:ext>
            </a:extLst>
          </p:cNvPr>
          <p:cNvSpPr>
            <a:spLocks xmlns:a="http://schemas.openxmlformats.org/drawingml/2006/main" noGrp="1"/>
          </p:cNvSpPr>
          <p:nvPr/>
        </p:nvSpPr>
        <p:spPr>
          <a:xfrm xmlns:a="http://schemas.openxmlformats.org/drawingml/2006/main">
            <a:off x="340265" y="2263689"/>
            <a:ext cx="10537286" cy="4524315"/>
          </a:xfrm>
          <a:prstGeom xmlns:a="http://schemas.openxmlformats.org/drawingml/2006/main" prst="rect">
            <a:avLst/>
          </a:prstGeom>
          <a:noFill xmlns:a="http://schemas.openxmlformats.org/drawingml/2006/main"/>
        </p:spPr>
        <p:txBody>
          <a:bodyPr xmlns:a="http://schemas.openxmlformats.org/drawingml/2006/main" wrap="square" lIns="91440" tIns="45720" rIns="91440" bIns="45720" anchor="t">
            <a:spAutoFit/>
          </a:bodyPr>
          <a:lstStyle xmlns:a="http://schemas.openxmlformats.org/drawingml/2006/main"/>
          <a:p xmlns:a="http://schemas.openxmlformats.org/drawingml/2006/main">
            <a:r>
              <a:rPr sz="2400"/>
              <a:t>If knowledge is simply transmitted to pupils, valuable knowledge becomes that which can be remembered or recalled. Primary schools now increasingly rely on published schemes, many of which are content-heavy. They provide teachers with ready-made knowledge organisers, textbooks, strategies such as ‘fluency for five’ starters, and PowerPoints. Primary school pupils are often expected to find information in their textbook and complete cloze text comprehension. </a:t>
            </a:r>
          </a:p>
          <a:p xmlns:a="http://schemas.openxmlformats.org/drawingml/2006/main">
            <a:endParaRPr sz="2400"/>
          </a:p>
          <a:p xmlns:a="http://schemas.openxmlformats.org/drawingml/2006/main">
            <a:r>
              <a:rPr sz="2400"/>
              <a:t>To decolonise RE, we need to be aware that knowledge is selected and controlled by institutional structures. UCET (2020) </a:t>
            </a:r>
            <a:r>
              <a:rPr sz="2400" b="1"/>
              <a:t>“recognises that teaching is a challenging, complex, intellectual and ethical endeavour”, </a:t>
            </a:r>
            <a:r>
              <a:rPr sz="2400"/>
              <a:t>it should not be simple. RE requires us to be challenged and to challenge injustice. </a:t>
            </a:r>
          </a:p>
        </p:txBody>
      </p:sp>
    </p:spTree>
    <p:extLst>
      <p:ext uri="{BB962C8B-B14F-4D97-AF65-F5344CB8AC3E}">
        <p14:creationId xmlns:p14="http://schemas.microsoft.com/office/powerpoint/2010/main" val="382453720"/>
      </p:ext>
    </p:extLst>
  </p:cSld>
</p:sld>
</file>

<file path=ppt/slides/slide16.xml><?xml version="1.0" encoding="utf-8"?>
<p:sld xmlns:p="http://schemas.openxmlformats.org/presentationml/2006/main">
  <p:cSld>
    <p:bg>
      <p:bgPr>
        <a:solidFill xmlns:a="http://schemas.openxmlformats.org/drawingml/2006/main">
          <a:srgbClr val="B3E6EF"/>
        </a:solidFill>
      </p:bgPr>
    </p:bg>
    <p:spTree>
      <p:nvGrpSpPr>
        <p:cNvPr id="1" name=""/>
        <p:cNvGrpSpPr/>
        <p:nvPr/>
      </p:nvGrpSpPr>
      <p:grpSpPr>
        <a:xfrm xmlns:a="http://schemas.openxmlformats.org/drawingml/2006/main"/>
      </p:grpSpPr>
      <p:pic>
        <p:nvPicPr>
          <p:cNvPr id="13" name="Picture 3"/>
          <p:cNvPicPr>
            <a:picLocks xmlns:a="http://schemas.openxmlformats.org/drawingml/2006/main" noChangeAspect="1"/>
          </p:cNvPicPr>
          <p:nvPr/>
        </p:nvPicPr>
        <p:blipFill>
          <a:blip xmlns:r="http://schemas.openxmlformats.org/officeDocument/2006/relationships" xmlns:a="http://schemas.openxmlformats.org/drawingml/2006/main" r:embed="Re506a1d5626d4b06"/>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4" name="Picture 4"/>
          <p:cNvPicPr>
            <a:picLocks xmlns:a="http://schemas.openxmlformats.org/drawingml/2006/main" noChangeAspect="1"/>
          </p:cNvPicPr>
          <p:nvPr/>
        </p:nvPicPr>
        <p:blipFill>
          <a:blip xmlns:r="http://schemas.openxmlformats.org/officeDocument/2006/relationships" xmlns:a="http://schemas.openxmlformats.org/drawingml/2006/main" r:embed="Rc5b362fd08ef4d5b"/>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6" name="TextBox 5">
            <a:extLst xmlns:a="http://schemas.openxmlformats.org/drawingml/2006/main">
              <a:ext uri="{FF2B5EF4-FFF2-40B4-BE49-F238E27FC236}">
                <a16:creationId xmlns:a16="http://schemas.microsoft.com/office/drawing/2014/main" id="{64274538-258F-F40C-06BA-2850BEFBC649}"/>
              </a:ext>
            </a:extLst>
          </p:cNvPr>
          <p:cNvSpPr>
            <a:spLocks xmlns:a="http://schemas.openxmlformats.org/drawingml/2006/main" noGrp="1"/>
          </p:cNvSpPr>
          <p:nvPr/>
        </p:nvSpPr>
        <p:spPr>
          <a:xfrm xmlns:a="http://schemas.openxmlformats.org/drawingml/2006/main">
            <a:off x="340265" y="1426755"/>
            <a:ext cx="8602255"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Finally...</a:t>
            </a:r>
            <a:endParaRPr sz="3000" b="1">
              <a:solidFill>
                <a:schemeClr val="bg1"/>
              </a:solidFill>
              <a:latin typeface="Aptos Display"/>
              <a:ea typeface="Aptos Display"/>
              <a:cs typeface="Aptos Display"/>
            </a:endParaRPr>
          </a:p>
        </p:txBody>
      </p:sp>
      <p:sp>
        <p:nvSpPr>
          <p:cNvPr id="7" name="TextBox 6">
            <a:extLst xmlns:a="http://schemas.openxmlformats.org/drawingml/2006/main">
              <a:ext uri="{FF2B5EF4-FFF2-40B4-BE49-F238E27FC236}">
                <a16:creationId xmlns:a16="http://schemas.microsoft.com/office/drawing/2014/main" id="{9D10A866-6086-AB5E-FCF3-B7D1CA58FDE3}"/>
              </a:ext>
            </a:extLst>
          </p:cNvPr>
          <p:cNvSpPr>
            <a:spLocks xmlns:a="http://schemas.openxmlformats.org/drawingml/2006/main" noGrp="1"/>
          </p:cNvSpPr>
          <p:nvPr/>
        </p:nvSpPr>
        <p:spPr>
          <a:xfrm xmlns:a="http://schemas.openxmlformats.org/drawingml/2006/main">
            <a:off x="340265" y="2263689"/>
            <a:ext cx="9041860" cy="2677656"/>
          </a:xfrm>
          <a:prstGeom xmlns:a="http://schemas.openxmlformats.org/drawingml/2006/main" prst="rect">
            <a:avLst/>
          </a:prstGeom>
          <a:noFill xmlns:a="http://schemas.openxmlformats.org/drawingml/2006/main"/>
        </p:spPr>
        <p:txBody>
          <a:bodyPr xmlns:a="http://schemas.openxmlformats.org/drawingml/2006/main" wrap="square" lIns="91440" tIns="45720" rIns="91440" bIns="45720" anchor="t">
            <a:spAutoFit/>
          </a:bodyPr>
          <a:lstStyle xmlns:a="http://schemas.openxmlformats.org/drawingml/2006/main"/>
          <a:p xmlns:a="http://schemas.openxmlformats.org/drawingml/2006/main">
            <a:pPr>
              <a:buNone/>
            </a:pPr>
            <a:r>
              <a:rPr sz="2400"/>
              <a:t>To teach RE well, it is important that we recognise the subject as living and breathing, constantly being </a:t>
            </a:r>
            <a:r>
              <a:rPr sz="2400" i="1"/>
              <a:t>re</a:t>
            </a:r>
            <a:r>
              <a:rPr sz="2400"/>
              <a:t>newed, </a:t>
            </a:r>
            <a:r>
              <a:rPr sz="2400" i="1"/>
              <a:t>re</a:t>
            </a:r>
            <a:r>
              <a:rPr sz="2400"/>
              <a:t>shaped and </a:t>
            </a:r>
            <a:r>
              <a:rPr sz="2400" i="1"/>
              <a:t>re</a:t>
            </a:r>
            <a:r>
              <a:rPr sz="2400"/>
              <a:t>purposed. RE does not consist of neutral subject knowledge which can be objectified or simplified, as it relates to human questions about life and purpose, which exist in time, place and culture. There is not a fixed body of knowledge in any religious or non-religious worldview.​</a:t>
            </a:r>
            <a:endParaRPr sz="2400"/>
          </a:p>
        </p:txBody>
      </p:sp>
      <p:sp>
        <p:nvSpPr>
          <p:cNvPr id="2" name="Rounded Rectangle 1">
            <a:extLst xmlns:a="http://schemas.openxmlformats.org/drawingml/2006/main">
              <a:ext uri="{FF2B5EF4-FFF2-40B4-BE49-F238E27FC236}">
                <a16:creationId xmlns:a16="http://schemas.microsoft.com/office/drawing/2014/main" id="{22942BC2-EC9D-4CC8-0C06-0972965D2070}"/>
              </a:ext>
            </a:extLst>
          </p:cNvPr>
          <p:cNvSpPr>
            <a:spLocks xmlns:a="http://schemas.openxmlformats.org/drawingml/2006/main" noGrp="1"/>
          </p:cNvSpPr>
          <p:nvPr/>
        </p:nvSpPr>
        <p:spPr>
          <a:xfrm xmlns:a="http://schemas.openxmlformats.org/drawingml/2006/main">
            <a:off x="691957" y="4935230"/>
            <a:ext cx="8602255" cy="1602340"/>
          </a:xfrm>
          <a:prstGeom xmlns:a="http://schemas.openxmlformats.org/drawingml/2006/main" prst="roundRect">
            <a:avLst/>
          </a:prstGeom>
          <a:solidFill xmlns:a="http://schemas.openxmlformats.org/drawingml/2006/main">
            <a:srgbClr val="FEE9A6"/>
          </a:solidFill>
          <a:ln xmlns:a="http://schemas.openxmlformats.org/drawingml/2006/main">
            <a:solidFill>
              <a:schemeClr val="bg1"/>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91440" tIns="45720" rIns="91440" bIns="45720" anchor="ctr"/>
          <a:lstStyle xmlns:a="http://schemas.openxmlformats.org/drawingml/2006/main"/>
          <a:p xmlns:a="http://schemas.openxmlformats.org/drawingml/2006/main">
            <a:r>
              <a:rPr sz="2000">
                <a:solidFill>
                  <a:schemeClr val="tx1"/>
                </a:solidFill>
              </a:rPr>
              <a:t>‘We (teachers and pupils) are subjects in our own lives, and it is essential to recognise our own ‘subject-ness’ before we start to teach RE. Regardless of our own position, we are all humans with a worldview (religious or non-religious) which impacts upon the way we live.’ (Yeomans, 2026, p.284).​</a:t>
            </a:r>
            <a:endParaRPr sz="2000">
              <a:solidFill>
                <a:schemeClr val="tx1"/>
              </a:solidFill>
            </a:endParaRPr>
          </a:p>
        </p:txBody>
      </p:sp>
      <p:sp>
        <p:nvSpPr>
          <p:cNvPr id="10" name="Rounded Rectangle 1">
            <a:extLst xmlns:a="http://schemas.openxmlformats.org/drawingml/2006/main">
              <a:ext uri="{FF2B5EF4-FFF2-40B4-BE49-F238E27FC236}">
                <a16:creationId xmlns:a16="http://schemas.microsoft.com/office/drawing/2014/main" id="{BA61C26D-B3C5-5804-4857-B99138EE6304}"/>
              </a:ext>
            </a:extLst>
          </p:cNvPr>
          <p:cNvSpPr>
            <a:spLocks xmlns:a="http://schemas.openxmlformats.org/drawingml/2006/main" noGrp="1"/>
          </p:cNvSpPr>
          <p:nvPr/>
        </p:nvSpPr>
        <p:spPr>
          <a:xfrm xmlns:a="http://schemas.openxmlformats.org/drawingml/2006/main">
            <a:off x="9505875" y="1110597"/>
            <a:ext cx="2345859" cy="4636805"/>
          </a:xfrm>
          <a:prstGeom xmlns:a="http://schemas.openxmlformats.org/drawingml/2006/main" prst="roundRect">
            <a:avLst/>
          </a:prstGeom>
          <a:solidFill xmlns:a="http://schemas.openxmlformats.org/drawingml/2006/main">
            <a:srgbClr val="E1BDCF"/>
          </a:solidFill>
          <a:ln xmlns:a="http://schemas.openxmlformats.org/drawingml/2006/main">
            <a:solidFill>
              <a:schemeClr val="bg1"/>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91440" tIns="45720" rIns="91440" bIns="45720" anchor="ctr"/>
          <a:lstStyle xmlns:a="http://schemas.openxmlformats.org/drawingml/2006/main"/>
          <a:p xmlns:a="http://schemas.openxmlformats.org/drawingml/2006/main">
            <a:r>
              <a:rPr sz="2000">
                <a:solidFill>
                  <a:schemeClr val="tx1"/>
                </a:solidFill>
              </a:rPr>
              <a:t>We cannot always know what children will ‘learn’ or encounter in the classroom, and this requires a vulnerability on the part of the teacher (Biesta, 2021, p.93). </a:t>
            </a:r>
          </a:p>
        </p:txBody>
      </p:sp>
    </p:spTree>
    <p:extLst>
      <p:ext uri="{BB962C8B-B14F-4D97-AF65-F5344CB8AC3E}">
        <p14:creationId xmlns:p14="http://schemas.microsoft.com/office/powerpoint/2010/main" val="1266908791"/>
      </p:ext>
    </p:extLst>
  </p:cSld>
</p:sld>
</file>

<file path=ppt/slides/slide17.xml><?xml version="1.0" encoding="utf-8"?>
<p:sld xmlns:p="http://schemas.openxmlformats.org/presentationml/2006/main">
  <p:cSld>
    <p:bg>
      <p:bgPr>
        <a:solidFill xmlns:a="http://schemas.openxmlformats.org/drawingml/2006/main">
          <a:srgbClr val="E1BDCF"/>
        </a:solidFill>
      </p:bgPr>
    </p:bg>
    <p:spTree>
      <p:nvGrpSpPr>
        <p:cNvPr id="1" name=""/>
        <p:cNvGrpSpPr/>
        <p:nvPr/>
      </p:nvGrpSpPr>
      <p:grpSpPr>
        <a:xfrm xmlns:a="http://schemas.openxmlformats.org/drawingml/2006/main"/>
      </p:grpSpPr>
      <p:pic>
        <p:nvPicPr>
          <p:cNvPr id="12" name="Picture 3"/>
          <p:cNvPicPr>
            <a:picLocks xmlns:a="http://schemas.openxmlformats.org/drawingml/2006/main" noChangeAspect="1"/>
          </p:cNvPicPr>
          <p:nvPr/>
        </p:nvPicPr>
        <p:blipFill>
          <a:blip xmlns:r="http://schemas.openxmlformats.org/officeDocument/2006/relationships" xmlns:a="http://schemas.openxmlformats.org/drawingml/2006/main" r:embed="R6b8019135f1c41c8"/>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3" name="Picture 4"/>
          <p:cNvPicPr>
            <a:picLocks xmlns:a="http://schemas.openxmlformats.org/drawingml/2006/main" noChangeAspect="1"/>
          </p:cNvPicPr>
          <p:nvPr/>
        </p:nvPicPr>
        <p:blipFill>
          <a:blip xmlns:r="http://schemas.openxmlformats.org/officeDocument/2006/relationships" xmlns:a="http://schemas.openxmlformats.org/drawingml/2006/main" r:embed="R38bb6194dec4432e"/>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6" name="TextBox 5">
            <a:extLst xmlns:a="http://schemas.openxmlformats.org/drawingml/2006/main">
              <a:ext uri="{FF2B5EF4-FFF2-40B4-BE49-F238E27FC236}">
                <a16:creationId xmlns:a16="http://schemas.microsoft.com/office/drawing/2014/main" id="{355C3210-EFE5-7853-75C0-24EF9F0777B6}"/>
              </a:ext>
            </a:extLst>
          </p:cNvPr>
          <p:cNvSpPr>
            <a:spLocks xmlns:a="http://schemas.openxmlformats.org/drawingml/2006/main" noGrp="1"/>
          </p:cNvSpPr>
          <p:nvPr/>
        </p:nvSpPr>
        <p:spPr>
          <a:xfrm xmlns:a="http://schemas.openxmlformats.org/drawingml/2006/main">
            <a:off x="340266" y="1441623"/>
            <a:ext cx="7461834" cy="1077218"/>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Now reconsider: </a:t>
            </a:r>
            <a:br/>
            <a:r>
              <a:rPr sz="3200" b="1">
                <a:latin typeface="Aptos Display"/>
                <a:ea typeface="Aptos Display"/>
                <a:cs typeface="Aptos Display"/>
              </a:rPr>
              <a:t>What does it mean to decolonise RE?</a:t>
            </a:r>
            <a:endParaRPr sz="3000" b="1">
              <a:solidFill>
                <a:schemeClr val="bg1"/>
              </a:solidFill>
              <a:latin typeface="Aptos Display"/>
              <a:ea typeface="Aptos Display"/>
              <a:cs typeface="Aptos Display"/>
            </a:endParaRPr>
          </a:p>
        </p:txBody>
      </p:sp>
      <p:sp>
        <p:nvSpPr>
          <p:cNvPr id="7" name="Content Placeholder 2">
            <a:extLst xmlns:a="http://schemas.openxmlformats.org/drawingml/2006/main">
              <a:ext uri="{FF2B5EF4-FFF2-40B4-BE49-F238E27FC236}">
                <a16:creationId xmlns:a16="http://schemas.microsoft.com/office/drawing/2014/main" id="{DC10A875-65D2-A0DC-E82A-2F38EF1C5263}"/>
              </a:ext>
            </a:extLst>
          </p:cNvPr>
          <p:cNvSpPr>
            <a:spLocks xmlns:a="http://schemas.openxmlformats.org/drawingml/2006/main" noGrp="1"/>
          </p:cNvSpPr>
          <p:nvPr/>
        </p:nvSpPr>
        <p:spPr>
          <a:xfrm xmlns:a="http://schemas.openxmlformats.org/drawingml/2006/main">
            <a:off x="536241" y="2506662"/>
            <a:ext cx="8009965" cy="4351338"/>
          </a:xfrm>
          <a:prstGeom xmlns:a="http://schemas.openxmlformats.org/drawingml/2006/main" prst="rect">
            <a:avLst/>
          </a:prstGeom>
        </p:spPr>
        <p:txBody>
          <a:bodyPr xmlns:a="http://schemas.openxmlformats.org/drawingml/2006/main" vert="horz" lIns="91440" tIns="45720" rIns="91440" bIns="45720" anchor="t">
            <a:normAutofit/>
          </a:bodyPr>
          <a:lstStyle xmlns:a="http://schemas.openxmlformats.org/drawingml/2006/main">
            <a:lvl1pPr marL="228600" indent="-228600" algn="l" defTabSz="914400">
              <a:lnSpc>
                <a:spcPct val="90000"/>
              </a:lnSpc>
              <a:spcBef>
                <a:spcPts val="1000"/>
              </a:spcBef>
              <a:buFont typeface="Arial"/>
              <a:buChar char="•"/>
              <a:defRPr sz="2800" kern="1200">
                <a:solidFill>
                  <a:schemeClr val="tx1"/>
                </a:solidFill>
                <a:latin typeface="+mn-lt"/>
                <a:ea typeface="+mn-lt"/>
                <a:cs typeface="+mn-lt"/>
              </a:defRPr>
            </a:lvl1pPr>
            <a:lvl2pPr marL="685800" indent="-228600" algn="l" defTabSz="914400">
              <a:lnSpc>
                <a:spcPct val="90000"/>
              </a:lnSpc>
              <a:spcBef>
                <a:spcPts val="500"/>
              </a:spcBef>
              <a:buFont typeface="Arial"/>
              <a:buChar char="•"/>
              <a:defRPr sz="2400" kern="1200">
                <a:solidFill>
                  <a:schemeClr val="tx1"/>
                </a:solidFill>
                <a:latin typeface="+mn-lt"/>
                <a:ea typeface="+mn-lt"/>
                <a:cs typeface="+mn-lt"/>
              </a:defRPr>
            </a:lvl2pPr>
            <a:lvl3pPr marL="1143000" indent="-228600" algn="l" defTabSz="914400">
              <a:lnSpc>
                <a:spcPct val="90000"/>
              </a:lnSpc>
              <a:spcBef>
                <a:spcPts val="500"/>
              </a:spcBef>
              <a:buFont typeface="Arial"/>
              <a:buChar char="•"/>
              <a:defRPr sz="2000" kern="1200">
                <a:solidFill>
                  <a:schemeClr val="tx1"/>
                </a:solidFill>
                <a:latin typeface="+mn-lt"/>
                <a:ea typeface="+mn-lt"/>
                <a:cs typeface="+mn-lt"/>
              </a:defRPr>
            </a:lvl3pPr>
            <a:lvl4pPr marL="1600200" indent="-228600" algn="l" defTabSz="914400">
              <a:lnSpc>
                <a:spcPct val="90000"/>
              </a:lnSpc>
              <a:spcBef>
                <a:spcPts val="500"/>
              </a:spcBef>
              <a:buFont typeface="Arial"/>
              <a:buChar char="•"/>
              <a:defRPr sz="1800" kern="1200">
                <a:solidFill>
                  <a:schemeClr val="tx1"/>
                </a:solidFill>
                <a:latin typeface="+mn-lt"/>
                <a:ea typeface="+mn-lt"/>
                <a:cs typeface="+mn-lt"/>
              </a:defRPr>
            </a:lvl4pPr>
            <a:lvl5pPr marL="2057400" indent="-228600" algn="l" defTabSz="914400">
              <a:lnSpc>
                <a:spcPct val="90000"/>
              </a:lnSpc>
              <a:spcBef>
                <a:spcPts val="500"/>
              </a:spcBef>
              <a:buFont typeface="Arial"/>
              <a:buChar char="•"/>
              <a:defRPr sz="1800" kern="1200">
                <a:solidFill>
                  <a:schemeClr val="tx1"/>
                </a:solidFill>
                <a:latin typeface="+mn-lt"/>
                <a:ea typeface="+mn-lt"/>
                <a:cs typeface="+mn-lt"/>
              </a:defRPr>
            </a:lvl5pPr>
            <a:lvl6pPr marL="2514600" indent="-228600" algn="l" defTabSz="914400">
              <a:lnSpc>
                <a:spcPct val="90000"/>
              </a:lnSpc>
              <a:spcBef>
                <a:spcPts val="500"/>
              </a:spcBef>
              <a:buFont typeface="Arial"/>
              <a:buChar char="•"/>
              <a:defRPr sz="1800" kern="1200">
                <a:solidFill>
                  <a:schemeClr val="tx1"/>
                </a:solidFill>
                <a:latin typeface="+mn-lt"/>
                <a:ea typeface="+mn-lt"/>
                <a:cs typeface="+mn-lt"/>
              </a:defRPr>
            </a:lvl6pPr>
            <a:lvl7pPr marL="2971800" indent="-228600" algn="l" defTabSz="914400">
              <a:lnSpc>
                <a:spcPct val="90000"/>
              </a:lnSpc>
              <a:spcBef>
                <a:spcPts val="500"/>
              </a:spcBef>
              <a:buFont typeface="Arial"/>
              <a:buChar char="•"/>
              <a:defRPr sz="1800" kern="1200">
                <a:solidFill>
                  <a:schemeClr val="tx1"/>
                </a:solidFill>
                <a:latin typeface="+mn-lt"/>
                <a:ea typeface="+mn-lt"/>
                <a:cs typeface="+mn-lt"/>
              </a:defRPr>
            </a:lvl7pPr>
            <a:lvl8pPr marL="3429000" indent="-228600" algn="l" defTabSz="914400">
              <a:lnSpc>
                <a:spcPct val="90000"/>
              </a:lnSpc>
              <a:spcBef>
                <a:spcPts val="500"/>
              </a:spcBef>
              <a:buFont typeface="Arial"/>
              <a:buChar char="•"/>
              <a:defRPr sz="1800" kern="1200">
                <a:solidFill>
                  <a:schemeClr val="tx1"/>
                </a:solidFill>
                <a:latin typeface="+mn-lt"/>
                <a:ea typeface="+mn-lt"/>
                <a:cs typeface="+mn-lt"/>
              </a:defRPr>
            </a:lvl8pPr>
            <a:lvl9pPr marL="3886200" indent="-228600" algn="l" defTabSz="914400">
              <a:lnSpc>
                <a:spcPct val="90000"/>
              </a:lnSpc>
              <a:spcBef>
                <a:spcPts val="500"/>
              </a:spcBef>
              <a:buFont typeface="Arial"/>
              <a:buChar char="•"/>
              <a:defRPr sz="1800" kern="1200">
                <a:solidFill>
                  <a:schemeClr val="tx1"/>
                </a:solidFill>
                <a:latin typeface="+mn-lt"/>
                <a:ea typeface="+mn-lt"/>
                <a:cs typeface="+mn-lt"/>
              </a:defRPr>
            </a:lvl9pPr>
          </a:lstStyle>
          <a:p xmlns:a="http://schemas.openxmlformats.org/drawingml/2006/main">
            <a:pPr marL="0" lvl="0" indent="0">
              <a:lnSpc>
                <a:spcPct val="100000"/>
              </a:lnSpc>
              <a:spcBef>
                <a:spcPts val="0"/>
              </a:spcBef>
              <a:buNone/>
            </a:pPr>
            <a:r>
              <a:rPr sz="2400"/>
              <a:t>Decolonisation is a process which seeks to critically reflect on how biases, assumptions, and stereotypes may influence the way the curricula is  designed. </a:t>
            </a:r>
          </a:p>
          <a:p xmlns:a="http://schemas.openxmlformats.org/drawingml/2006/main">
            <a:pPr marL="0" lvl="0" indent="0">
              <a:lnSpc>
                <a:spcPct val="100000"/>
              </a:lnSpc>
              <a:spcBef>
                <a:spcPts val="0"/>
              </a:spcBef>
              <a:buNone/>
            </a:pPr>
            <a:endParaRPr sz="2400"/>
          </a:p>
          <a:p xmlns:a="http://schemas.openxmlformats.org/drawingml/2006/main">
            <a:pPr marL="0" lvl="0" indent="0">
              <a:lnSpc>
                <a:spcPct val="100000"/>
              </a:lnSpc>
              <a:spcBef>
                <a:spcPts val="0"/>
              </a:spcBef>
              <a:buNone/>
            </a:pPr>
            <a:endParaRPr sz="2400"/>
          </a:p>
          <a:p xmlns:a="http://schemas.openxmlformats.org/drawingml/2006/main">
            <a:pPr marL="0" lvl="0" indent="0">
              <a:lnSpc>
                <a:spcPct val="100000"/>
              </a:lnSpc>
              <a:spcBef>
                <a:spcPts val="0"/>
              </a:spcBef>
              <a:buNone/>
            </a:pPr>
            <a:r>
              <a:rPr sz="2400"/>
              <a:t>Decolonisation aims to remove any inequitable power dynamics, allowing the emergence of multiple voices to shape what is worth studying in the classroom. </a:t>
            </a:r>
          </a:p>
          <a:p xmlns:a="http://schemas.openxmlformats.org/drawingml/2006/main">
            <a:pPr marL="0" indent="0">
              <a:buNone/>
            </a:pPr>
            <a:endParaRPr>
              <a:highlight>
                <a:srgbClr val="FFFF00"/>
              </a:highlight>
            </a:endParaRPr>
          </a:p>
          <a:p xmlns:a="http://schemas.openxmlformats.org/drawingml/2006/main">
            <a:pPr marL="0" indent="0">
              <a:buNone/>
            </a:pPr>
            <a:r>
              <a:rPr sz="2000"/>
              <a:t>Matemba, 2021</a:t>
            </a:r>
            <a:endParaRPr sz="2000"/>
          </a:p>
        </p:txBody>
      </p:sp>
      <p:sp>
        <p:nvSpPr>
          <p:cNvPr id="8" name="Rounded Rectangular Callout 7">
            <a:extLst xmlns:a="http://schemas.openxmlformats.org/drawingml/2006/main">
              <a:ext uri="{FF2B5EF4-FFF2-40B4-BE49-F238E27FC236}">
                <a16:creationId xmlns:a16="http://schemas.microsoft.com/office/drawing/2014/main" id="{688919BC-B754-3BF3-9D7A-01654399CA9B}"/>
              </a:ext>
            </a:extLst>
          </p:cNvPr>
          <p:cNvSpPr>
            <a:spLocks xmlns:a="http://schemas.openxmlformats.org/drawingml/2006/main" noGrp="1"/>
          </p:cNvSpPr>
          <p:nvPr/>
        </p:nvSpPr>
        <p:spPr>
          <a:xfrm xmlns:a="http://schemas.openxmlformats.org/drawingml/2006/main">
            <a:off x="8901953" y="1734010"/>
            <a:ext cx="2312894" cy="1694990"/>
          </a:xfrm>
          <a:prstGeom xmlns:a="http://schemas.openxmlformats.org/drawingml/2006/main" prst="wedgeRoundRectCallout">
            <a:avLst/>
          </a:prstGeom>
          <a:solidFill xmlns:a="http://schemas.openxmlformats.org/drawingml/2006/main">
            <a:srgbClr val="B3E6EF"/>
          </a:solidFill>
          <a:ln xmlns:a="http://schemas.openxmlformats.org/drawingml/2006/main">
            <a:solidFill>
              <a:schemeClr val="bg1"/>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a:solidFill>
                  <a:schemeClr val="tx1"/>
                </a:solidFill>
              </a:rPr>
              <a:t>What might this look like in RE?</a:t>
            </a:r>
          </a:p>
        </p:txBody>
      </p:sp>
      <p:sp>
        <p:nvSpPr>
          <p:cNvPr id="9" name="Rounded Rectangular Callout 8">
            <a:extLst xmlns:a="http://schemas.openxmlformats.org/drawingml/2006/main">
              <a:ext uri="{FF2B5EF4-FFF2-40B4-BE49-F238E27FC236}">
                <a16:creationId xmlns:a16="http://schemas.microsoft.com/office/drawing/2014/main" id="{438D1762-2A48-CB79-EC3D-58964C176A53}"/>
              </a:ext>
            </a:extLst>
          </p:cNvPr>
          <p:cNvSpPr>
            <a:spLocks xmlns:a="http://schemas.openxmlformats.org/drawingml/2006/main" noGrp="1"/>
          </p:cNvSpPr>
          <p:nvPr/>
        </p:nvSpPr>
        <p:spPr>
          <a:xfrm xmlns:a="http://schemas.openxmlformats.org/drawingml/2006/main">
            <a:off x="8901953" y="4133075"/>
            <a:ext cx="2312894" cy="1694990"/>
          </a:xfrm>
          <a:prstGeom xmlns:a="http://schemas.openxmlformats.org/drawingml/2006/main" prst="wedgeRoundRectCallout">
            <a:avLst/>
          </a:prstGeom>
          <a:solidFill xmlns:a="http://schemas.openxmlformats.org/drawingml/2006/main">
            <a:srgbClr val="CBD888"/>
          </a:solidFill>
          <a:ln xmlns:a="http://schemas.openxmlformats.org/drawingml/2006/main">
            <a:solidFill>
              <a:schemeClr val="bg1"/>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a:solidFill>
                  <a:schemeClr val="tx1"/>
                </a:solidFill>
              </a:rPr>
              <a:t>What voices are heard in your RE teaching?</a:t>
            </a:r>
          </a:p>
        </p:txBody>
      </p:sp>
    </p:spTree>
    <p:extLst>
      <p:ext uri="{BB962C8B-B14F-4D97-AF65-F5344CB8AC3E}">
        <p14:creationId xmlns:p14="http://schemas.microsoft.com/office/powerpoint/2010/main" val="973097657"/>
      </p:ext>
    </p:extLst>
  </p:cSld>
</p:sld>
</file>

<file path=ppt/slides/slide18.xml><?xml version="1.0" encoding="utf-8"?>
<p:sld xmlns:p="http://schemas.openxmlformats.org/presentationml/2006/main">
  <p:cSld>
    <p:bg>
      <p:bgPr>
        <a:solidFill xmlns:a="http://schemas.openxmlformats.org/drawingml/2006/main">
          <a:srgbClr val="F3C07B"/>
        </a:solidFill>
      </p:bgPr>
    </p:bg>
    <p:spTree>
      <p:nvGrpSpPr>
        <p:cNvPr id="1" name=""/>
        <p:cNvGrpSpPr/>
        <p:nvPr/>
      </p:nvGrpSpPr>
      <p:grpSpPr>
        <a:xfrm xmlns:a="http://schemas.openxmlformats.org/drawingml/2006/main"/>
      </p:grpSpPr>
      <p:pic>
        <p:nvPicPr>
          <p:cNvPr id="10" name="Picture 3"/>
          <p:cNvPicPr>
            <a:picLocks xmlns:a="http://schemas.openxmlformats.org/drawingml/2006/main" noChangeAspect="1"/>
          </p:cNvPicPr>
          <p:nvPr/>
        </p:nvPicPr>
        <p:blipFill>
          <a:blip xmlns:r="http://schemas.openxmlformats.org/officeDocument/2006/relationships" xmlns:a="http://schemas.openxmlformats.org/drawingml/2006/main" r:embed="Ra1f2fb99240945db"/>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1" name="Picture 4"/>
          <p:cNvPicPr>
            <a:picLocks xmlns:a="http://schemas.openxmlformats.org/drawingml/2006/main" noChangeAspect="1"/>
          </p:cNvPicPr>
          <p:nvPr/>
        </p:nvPicPr>
        <p:blipFill>
          <a:blip xmlns:r="http://schemas.openxmlformats.org/officeDocument/2006/relationships" xmlns:a="http://schemas.openxmlformats.org/drawingml/2006/main" r:embed="R55125f9b0a444162"/>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6" name="TextBox 5">
            <a:extLst xmlns:a="http://schemas.openxmlformats.org/drawingml/2006/main">
              <a:ext uri="{FF2B5EF4-FFF2-40B4-BE49-F238E27FC236}">
                <a16:creationId xmlns:a16="http://schemas.microsoft.com/office/drawing/2014/main" id="{F8591A56-F335-09AC-83AD-349135324D4E}"/>
              </a:ext>
            </a:extLst>
          </p:cNvPr>
          <p:cNvSpPr>
            <a:spLocks xmlns:a="http://schemas.openxmlformats.org/drawingml/2006/main" noGrp="1"/>
          </p:cNvSpPr>
          <p:nvPr/>
        </p:nvSpPr>
        <p:spPr>
          <a:xfrm xmlns:a="http://schemas.openxmlformats.org/drawingml/2006/main">
            <a:off x="340265" y="1426755"/>
            <a:ext cx="8602255"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References</a:t>
            </a:r>
            <a:endParaRPr sz="3000" b="1">
              <a:solidFill>
                <a:schemeClr val="bg1"/>
              </a:solidFill>
              <a:latin typeface="Aptos Display"/>
              <a:ea typeface="Aptos Display"/>
              <a:cs typeface="Aptos Display"/>
            </a:endParaRPr>
          </a:p>
        </p:txBody>
      </p:sp>
      <p:sp>
        <p:nvSpPr>
          <p:cNvPr id="7" name="TextBox 6">
            <a:extLst xmlns:a="http://schemas.openxmlformats.org/drawingml/2006/main">
              <a:ext uri="{FF2B5EF4-FFF2-40B4-BE49-F238E27FC236}">
                <a16:creationId xmlns:a16="http://schemas.microsoft.com/office/drawing/2014/main" id="{02E15C98-EE1D-E8C9-9068-125164F8C97A}"/>
              </a:ext>
            </a:extLst>
          </p:cNvPr>
          <p:cNvSpPr>
            <a:spLocks xmlns:a="http://schemas.openxmlformats.org/drawingml/2006/main" noGrp="1"/>
          </p:cNvSpPr>
          <p:nvPr/>
        </p:nvSpPr>
        <p:spPr>
          <a:xfrm xmlns:a="http://schemas.openxmlformats.org/drawingml/2006/main">
            <a:off x="340265" y="2011530"/>
            <a:ext cx="8602256" cy="4339650"/>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buNone/>
            </a:pPr>
            <a:r>
              <a:rPr sz="1200"/>
              <a:t>​</a:t>
            </a:r>
          </a:p>
          <a:p xmlns:a="http://schemas.openxmlformats.org/drawingml/2006/main">
            <a:pPr marL="171450" indent="-171450">
              <a:buFont typeface="Arial"/>
              <a:buChar char="•"/>
            </a:pPr>
            <a:r>
              <a:rPr sz="1200"/>
              <a:t>Elton-Chalcraft, S. Brown, A, Yates, J (2024) ‘Challenging Discrimination and prejudice through creative and inclusive RE’  - in </a:t>
            </a:r>
            <a:r>
              <a:rPr sz="1200" i="1"/>
              <a:t>Teaching Religious and Worldviews Education Creatively </a:t>
            </a:r>
            <a:r>
              <a:rPr sz="1200"/>
              <a:t>edited by Elton-Chalcraft, S.</a:t>
            </a:r>
            <a:r>
              <a:rPr sz="1200"/>
              <a:t>​</a:t>
            </a:r>
          </a:p>
          <a:p xmlns:a="http://schemas.openxmlformats.org/drawingml/2006/main">
            <a:pPr marL="171450" indent="-171450">
              <a:buFont typeface="Arial"/>
              <a:buChar char="•"/>
            </a:pPr>
            <a:r>
              <a:rPr sz="1200"/>
              <a:t>Freire, P. (1970) </a:t>
            </a:r>
            <a:r>
              <a:rPr sz="1200" i="1"/>
              <a:t>Pedagogy of the Oppressed</a:t>
            </a:r>
            <a:r>
              <a:rPr sz="1200"/>
              <a:t>.</a:t>
            </a:r>
            <a:r>
              <a:rPr sz="1200"/>
              <a:t>​</a:t>
            </a:r>
          </a:p>
          <a:p xmlns:a="http://schemas.openxmlformats.org/drawingml/2006/main">
            <a:pPr marL="171450" indent="-171450">
              <a:buFont typeface="Arial"/>
              <a:buChar char="•"/>
            </a:pPr>
            <a:r>
              <a:rPr sz="1200"/>
              <a:t>Kara, B. (2021) A Little Guide for Teachers: Diversity in Schools (A Little Guide for Teachers), Corwin UK. </a:t>
            </a:r>
            <a:r>
              <a:rPr sz="1200"/>
              <a:t>​</a:t>
            </a:r>
          </a:p>
          <a:p xmlns:a="http://schemas.openxmlformats.org/drawingml/2006/main">
            <a:pPr marL="171450" indent="-171450">
              <a:buFont typeface="Arial"/>
              <a:buChar char="•"/>
            </a:pPr>
            <a:r>
              <a:rPr sz="1200"/>
              <a:t>Keele Manifesto for Decolonizing the Curriculum. (2018). </a:t>
            </a:r>
            <a:r>
              <a:rPr sz="1200" i="1"/>
              <a:t>Journal of Global Faultlines</a:t>
            </a:r>
            <a:r>
              <a:rPr sz="1200"/>
              <a:t>, 5(1–2), 97–99. </a:t>
            </a:r>
            <a:r>
              <a:rPr sz="1200" u="sng">
                <a:hlinkClick xmlns:r="http://schemas.openxmlformats.org/officeDocument/2006/relationships" r:id="Ra23eaf9e7bcd497f"/>
              </a:rPr>
              <a:t>https://doi.org/10.13169/jglobfaul.5.1-2.0097</a:t>
            </a:r>
            <a:r>
              <a:rPr sz="1200"/>
              <a:t>​</a:t>
            </a:r>
          </a:p>
          <a:p xmlns:a="http://schemas.openxmlformats.org/drawingml/2006/main">
            <a:pPr marL="171450" indent="-171450">
              <a:buFont typeface="Arial"/>
              <a:buChar char="•"/>
            </a:pPr>
            <a:r>
              <a:rPr sz="1200"/>
              <a:t>McIntosh, P., and Cleveland, C. </a:t>
            </a:r>
            <a:r>
              <a:rPr sz="1200" i="1"/>
              <a:t>White Privilege: Unpacking the Invisible Knapsack</a:t>
            </a:r>
            <a:r>
              <a:rPr sz="1200"/>
              <a:t>. Documents. 1990. </a:t>
            </a:r>
            <a:r>
              <a:rPr sz="1200" i="1"/>
              <a:t>JSTOR</a:t>
            </a:r>
            <a:r>
              <a:rPr sz="1200"/>
              <a:t>, https://</a:t>
            </a:r>
            <a:r>
              <a:rPr sz="1200"/>
              <a:t>jstor.org</a:t>
            </a:r>
            <a:r>
              <a:rPr sz="1200"/>
              <a:t>/stable/community.30714426. </a:t>
            </a:r>
            <a:r>
              <a:rPr sz="1200"/>
              <a:t>​</a:t>
            </a:r>
          </a:p>
          <a:p xmlns:a="http://schemas.openxmlformats.org/drawingml/2006/main">
            <a:pPr marL="171450" indent="-171450">
              <a:buFont typeface="Arial"/>
              <a:buChar char="•"/>
            </a:pPr>
            <a:r>
              <a:rPr sz="1200"/>
              <a:t>Mkabela, Q. (2005) Using the Afrocentric Method in Researching Indigenous African Culture, </a:t>
            </a:r>
            <a:r>
              <a:rPr sz="1200" i="1"/>
              <a:t>The Qualitative Report</a:t>
            </a:r>
            <a:r>
              <a:rPr sz="1200"/>
              <a:t>, 10(1), p 178-189.</a:t>
            </a:r>
            <a:r>
              <a:rPr sz="1200"/>
              <a:t>​</a:t>
            </a:r>
          </a:p>
          <a:p xmlns:a="http://schemas.openxmlformats.org/drawingml/2006/main">
            <a:pPr marL="171450" indent="-171450">
              <a:buFont typeface="Arial"/>
              <a:buChar char="•"/>
            </a:pPr>
            <a:r>
              <a:rPr sz="1200"/>
              <a:t>Matemba, Y. (2021) Decolonising religious education in sub-Saharan Africa through the prism of anticolonialism: a conceptual proposition, British Journal of religious education 43:1, 33-45</a:t>
            </a:r>
            <a:r>
              <a:rPr sz="1200"/>
              <a:t>​</a:t>
            </a:r>
          </a:p>
          <a:p xmlns:a="http://schemas.openxmlformats.org/drawingml/2006/main">
            <a:pPr marL="171450" indent="-171450">
              <a:buFont typeface="Arial"/>
              <a:buChar char="•"/>
            </a:pPr>
            <a:r>
              <a:rPr sz="1200"/>
              <a:t>Owusu-Ansah, F. (2013) African indigenous knowledge and research.</a:t>
            </a:r>
            <a:r>
              <a:rPr sz="1200" i="1"/>
              <a:t> African Journal for disability</a:t>
            </a:r>
            <a:r>
              <a:rPr sz="1200"/>
              <a:t>. 2 (1), Art. #30 5 pages. </a:t>
            </a:r>
            <a:r>
              <a:rPr sz="1200" u="sng">
                <a:hlinkClick xmlns:r="http://schemas.openxmlformats.org/officeDocument/2006/relationships" r:id="R9061493bd82a43bc"/>
              </a:rPr>
              <a:t>http://www.ajod.org/index.php/ajod/article/view/30/56 </a:t>
            </a:r>
            <a:r>
              <a:rPr sz="1200"/>
              <a:t>​</a:t>
            </a:r>
          </a:p>
          <a:p xmlns:a="http://schemas.openxmlformats.org/drawingml/2006/main">
            <a:pPr marL="171450" indent="-171450">
              <a:buFont typeface="Arial"/>
              <a:buChar char="•"/>
            </a:pPr>
            <a:r>
              <a:rPr sz="1200"/>
              <a:t>Siddiqui, M. (2024) Diversity and inclusive teaching in </a:t>
            </a:r>
            <a:r>
              <a:rPr sz="1200" i="1"/>
              <a:t>Training to Be a Primary School Teacher: the CCF and Beyond </a:t>
            </a:r>
            <a:r>
              <a:rPr sz="1200"/>
              <a:t>222-240 (19 pages) Learning Matters Limited​</a:t>
            </a:r>
          </a:p>
          <a:p xmlns:a="http://schemas.openxmlformats.org/drawingml/2006/main">
            <a:pPr marL="171450" indent="-171450">
              <a:buFont typeface="Arial"/>
              <a:buChar char="•"/>
            </a:pPr>
            <a:r>
              <a:rPr sz="1200"/>
              <a:t>Vickers- Hulse, K. Richards, M. Whitehouse, S. and Carter, J. (2026) Subject Knowledge and the Anti-Racist curriculum in </a:t>
            </a:r>
            <a:r>
              <a:rPr sz="1200" i="1"/>
              <a:t>Developing Subject Knowledge Across the Primary Curriculum </a:t>
            </a:r>
            <a:r>
              <a:rPr sz="1200"/>
              <a:t>Edited by </a:t>
            </a:r>
            <a:r>
              <a:rPr sz="1200"/>
              <a:t>Aggleton</a:t>
            </a:r>
            <a:r>
              <a:rPr sz="1200"/>
              <a:t>, J. Learning Matters Limited</a:t>
            </a:r>
            <a:r>
              <a:rPr sz="1200"/>
              <a:t>​</a:t>
            </a:r>
          </a:p>
          <a:p xmlns:a="http://schemas.openxmlformats.org/drawingml/2006/main">
            <a:pPr marL="171450" indent="-171450">
              <a:buFont typeface="Arial"/>
              <a:buChar char="•"/>
            </a:pPr>
            <a:r>
              <a:rPr sz="1200"/>
              <a:t>Yeomans, E. (2026) Religious Education in </a:t>
            </a:r>
            <a:r>
              <a:rPr sz="1200" i="1"/>
              <a:t>Developing Subject Knowledge Across the Primary Curriculum </a:t>
            </a:r>
            <a:r>
              <a:rPr sz="1200"/>
              <a:t>Edited by </a:t>
            </a:r>
            <a:r>
              <a:rPr sz="1200"/>
              <a:t>Aggleton</a:t>
            </a:r>
            <a:r>
              <a:rPr sz="1200"/>
              <a:t>, J. Learning Matters Limited</a:t>
            </a:r>
            <a:r>
              <a:rPr sz="1200"/>
              <a:t>​</a:t>
            </a:r>
          </a:p>
          <a:p xmlns:a="http://schemas.openxmlformats.org/drawingml/2006/main">
            <a:pPr marL="171450" indent="-171450">
              <a:buFont typeface="Arial"/>
              <a:buChar char="•"/>
            </a:pPr>
            <a:r>
              <a:rPr sz="1200"/>
              <a:t>Yeomans, E. and Sinclair, S. (2026). </a:t>
            </a:r>
            <a:r>
              <a:rPr sz="1200"/>
              <a:t>Docutube</a:t>
            </a:r>
            <a:r>
              <a:rPr sz="1200"/>
              <a:t> Guidance for Primary schools on RE:Online, funded by Culham St Gabriel’s Trust.</a:t>
            </a:r>
            <a:r>
              <a:rPr sz="1200"/>
              <a:t>​</a:t>
            </a:r>
          </a:p>
        </p:txBody>
      </p:sp>
    </p:spTree>
    <p:extLst>
      <p:ext uri="{BB962C8B-B14F-4D97-AF65-F5344CB8AC3E}">
        <p14:creationId xmlns:p14="http://schemas.microsoft.com/office/powerpoint/2010/main" val="24094507"/>
      </p:ext>
    </p:extLst>
  </p:cSld>
</p:sld>
</file>

<file path=ppt/slides/slide19.xml><?xml version="1.0" encoding="utf-8"?>
<p:sld xmlns:p="http://schemas.openxmlformats.org/presentationml/2006/main">
  <p:cSld>
    <p:bg>
      <p:bgPr>
        <a:solidFill xmlns:a="http://schemas.openxmlformats.org/drawingml/2006/main">
          <a:srgbClr val="FEE9A6"/>
        </a:solidFill>
      </p:bgPr>
    </p:bg>
    <p:spTree>
      <p:nvGrpSpPr>
        <p:cNvPr id="1" name=""/>
        <p:cNvGrpSpPr/>
        <p:nvPr/>
      </p:nvGrpSpPr>
      <p:grpSpPr>
        <a:xfrm xmlns:a="http://schemas.openxmlformats.org/drawingml/2006/main"/>
      </p:grpSpPr>
      <p:pic>
        <p:nvPicPr>
          <p:cNvPr id="10" name="Picture 3"/>
          <p:cNvPicPr>
            <a:picLocks xmlns:a="http://schemas.openxmlformats.org/drawingml/2006/main" noChangeAspect="1"/>
          </p:cNvPicPr>
          <p:nvPr/>
        </p:nvPicPr>
        <p:blipFill>
          <a:blip xmlns:r="http://schemas.openxmlformats.org/officeDocument/2006/relationships" xmlns:a="http://schemas.openxmlformats.org/drawingml/2006/main" r:embed="R2736f1383fbe4f6e"/>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1" name="Picture 4"/>
          <p:cNvPicPr>
            <a:picLocks xmlns:a="http://schemas.openxmlformats.org/drawingml/2006/main" noChangeAspect="1"/>
          </p:cNvPicPr>
          <p:nvPr/>
        </p:nvPicPr>
        <p:blipFill>
          <a:blip xmlns:r="http://schemas.openxmlformats.org/officeDocument/2006/relationships" xmlns:a="http://schemas.openxmlformats.org/drawingml/2006/main" r:embed="Rce49c057e0644a41"/>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6" name="TextBox 5">
            <a:extLst xmlns:a="http://schemas.openxmlformats.org/drawingml/2006/main">
              <a:ext uri="{FF2B5EF4-FFF2-40B4-BE49-F238E27FC236}">
                <a16:creationId xmlns:a16="http://schemas.microsoft.com/office/drawing/2014/main" id="{61EA6716-3D1B-9B6A-3BE0-D0FB187FE991}"/>
              </a:ext>
            </a:extLst>
          </p:cNvPr>
          <p:cNvSpPr>
            <a:spLocks xmlns:a="http://schemas.openxmlformats.org/drawingml/2006/main" noGrp="1"/>
          </p:cNvSpPr>
          <p:nvPr/>
        </p:nvSpPr>
        <p:spPr>
          <a:xfrm xmlns:a="http://schemas.openxmlformats.org/drawingml/2006/main">
            <a:off x="340265" y="1426755"/>
            <a:ext cx="8602255"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References</a:t>
            </a:r>
            <a:endParaRPr sz="3000" b="1">
              <a:solidFill>
                <a:schemeClr val="bg1"/>
              </a:solidFill>
              <a:latin typeface="Aptos Display"/>
              <a:ea typeface="Aptos Display"/>
              <a:cs typeface="Aptos Display"/>
            </a:endParaRPr>
          </a:p>
        </p:txBody>
      </p:sp>
      <p:sp>
        <p:nvSpPr>
          <p:cNvPr id="7" name="TextBox 6">
            <a:extLst xmlns:a="http://schemas.openxmlformats.org/drawingml/2006/main">
              <a:ext uri="{FF2B5EF4-FFF2-40B4-BE49-F238E27FC236}">
                <a16:creationId xmlns:a16="http://schemas.microsoft.com/office/drawing/2014/main" id="{67D52101-3CE1-2827-C768-1686979AC6CF}"/>
              </a:ext>
            </a:extLst>
          </p:cNvPr>
          <p:cNvSpPr>
            <a:spLocks xmlns:a="http://schemas.openxmlformats.org/drawingml/2006/main" noGrp="1"/>
          </p:cNvSpPr>
          <p:nvPr/>
        </p:nvSpPr>
        <p:spPr>
          <a:xfrm xmlns:a="http://schemas.openxmlformats.org/drawingml/2006/main">
            <a:off x="340265" y="2011530"/>
            <a:ext cx="8602256" cy="3816429"/>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buNone/>
            </a:pPr>
            <a:r>
              <a:t>​</a:t>
            </a:r>
          </a:p>
          <a:p xmlns:a="http://schemas.openxmlformats.org/drawingml/2006/main">
            <a:pPr>
              <a:buNone/>
            </a:pPr>
            <a:r>
              <a:rPr sz="1600" b="1" cap="all"/>
              <a:t>Centre for Race, Education and Decoloniality (CRED), </a:t>
            </a:r>
            <a:r>
              <a:rPr sz="1600"/>
              <a:t>​</a:t>
            </a:r>
          </a:p>
          <a:p xmlns:a="http://schemas.openxmlformats.org/drawingml/2006/main">
            <a:pPr>
              <a:buNone/>
            </a:pPr>
            <a:r>
              <a:rPr sz="1600" u="sng">
                <a:hlinkClick xmlns:r="http://schemas.openxmlformats.org/officeDocument/2006/relationships" r:id="R043acd8282834b9f"/>
              </a:rPr>
              <a:t>Centre for Race, Education and Decoloniality | Research | Leeds Beckett University</a:t>
            </a:r>
            <a:r>
              <a:rPr sz="1600"/>
              <a:t>​</a:t>
            </a:r>
          </a:p>
          <a:p xmlns:a="http://schemas.openxmlformats.org/drawingml/2006/main">
            <a:pPr>
              <a:buNone/>
            </a:pPr>
            <a:r>
              <a:rPr sz="1600"/>
              <a:t>Choudry, Sameena. </a:t>
            </a:r>
            <a:r>
              <a:rPr sz="1600" i="1"/>
              <a:t>Equitable Education : What Everyone Working in Education Should Know about Closing the Attainment Gap for All Pupils</a:t>
            </a:r>
            <a:r>
              <a:rPr sz="1600"/>
              <a:t>, Taylor &amp; Francis Group, 2021.</a:t>
            </a:r>
            <a:r>
              <a:rPr sz="1600" i="1"/>
              <a:t> </a:t>
            </a:r>
            <a:r>
              <a:rPr sz="1600"/>
              <a:t>6621700.</a:t>
            </a:r>
            <a:r>
              <a:rPr sz="1600"/>
              <a:t>​</a:t>
            </a:r>
          </a:p>
          <a:p xmlns:a="http://schemas.openxmlformats.org/drawingml/2006/main">
            <a:pPr>
              <a:buNone/>
            </a:pPr>
            <a:r>
              <a:rPr sz="1600" u="sng">
                <a:hlinkClick xmlns:r="http://schemas.openxmlformats.org/officeDocument/2006/relationships" r:id="R7cfc397bf7744dee"/>
              </a:rPr>
              <a:t>Diversifying and decolonising a curriculum</a:t>
            </a:r>
            <a:r>
              <a:rPr sz="1600"/>
              <a:t>, Chartered College of Teaching, webinar, 2020.</a:t>
            </a:r>
            <a:r>
              <a:rPr sz="1600"/>
              <a:t>​</a:t>
            </a:r>
          </a:p>
          <a:p xmlns:a="http://schemas.openxmlformats.org/drawingml/2006/main">
            <a:pPr>
              <a:buNone/>
            </a:pPr>
            <a:r>
              <a:rPr sz="1600"/>
              <a:t>An approach to decolonising teaching about Jesus in primary schools, by Justine Ball (2022)</a:t>
            </a:r>
            <a:r>
              <a:rPr sz="1600" u="sng">
                <a:hlinkClick xmlns:r="http://schemas.openxmlformats.org/officeDocument/2006/relationships" r:id="R9df87635884d4f81"/>
              </a:rPr>
              <a:t>An approach to decolonising teaching about Jesus in primary schools - RE:ONLINE</a:t>
            </a:r>
            <a:r>
              <a:rPr sz="1600"/>
              <a:t>​</a:t>
            </a:r>
          </a:p>
          <a:p xmlns:a="http://schemas.openxmlformats.org/drawingml/2006/main">
            <a:pPr>
              <a:buNone/>
            </a:pPr>
            <a:r>
              <a:rPr sz="1600"/>
              <a:t>White Privilege activity – Unpacking the Invisible Knapsack, Peggy McIntosh </a:t>
            </a:r>
            <a:r>
              <a:rPr sz="1600" u="sng">
                <a:hlinkClick xmlns:r="http://schemas.openxmlformats.org/officeDocument/2006/relationships" r:id="R0527128989864577"/>
              </a:rPr>
              <a:t>https://admin.artsci.washington.edu/sites/adming/files/unpacking-invisible-knapsack.pdf</a:t>
            </a:r>
            <a:r>
              <a:rPr sz="1600"/>
              <a:t>​</a:t>
            </a:r>
          </a:p>
          <a:p xmlns:a="http://schemas.openxmlformats.org/drawingml/2006/main">
            <a:pPr>
              <a:buNone/>
            </a:pPr>
            <a:r>
              <a:rPr sz="1600" u="sng">
                <a:hlinkClick xmlns:r="http://schemas.openxmlformats.org/officeDocument/2006/relationships" r:id="Rc2cdebb1fd5849ff"/>
              </a:rPr>
              <a:t>Decolonisation, power and knowledge in the curriculum</a:t>
            </a:r>
            <a:r>
              <a:rPr sz="1600"/>
              <a:t>, Bennie Kara </a:t>
            </a:r>
            <a:r>
              <a:rPr sz="1600"/>
              <a:t>​</a:t>
            </a:r>
          </a:p>
          <a:p xmlns:a="http://schemas.openxmlformats.org/drawingml/2006/main">
            <a:pPr>
              <a:buNone/>
            </a:pPr>
            <a:r>
              <a:rPr sz="1600" u="sng">
                <a:hlinkClick xmlns:r="http://schemas.openxmlformats.org/officeDocument/2006/relationships" r:id="R92a390da54a74e21"/>
              </a:rPr>
              <a:t>Hijab &amp; Me – TrueTube</a:t>
            </a:r>
            <a:r>
              <a:rPr sz="1600"/>
              <a:t> - Three young Muslim women called Ambar, Ilhan and Athena give their personal (and very different!) opinions on what it means to wear hijab, and the status of women in Islam.</a:t>
            </a:r>
            <a:r>
              <a:rPr sz="1600"/>
              <a:t>​</a:t>
            </a:r>
          </a:p>
          <a:p xmlns:a="http://schemas.openxmlformats.org/drawingml/2006/main">
            <a:pPr>
              <a:buNone/>
            </a:pPr>
            <a:r>
              <a:rPr sz="1600"/>
              <a:t>White Privilege explained by John Amaechi </a:t>
            </a:r>
            <a:r>
              <a:rPr sz="1600" u="sng">
                <a:hlinkClick xmlns:r="http://schemas.openxmlformats.org/officeDocument/2006/relationships" r:id="Rd024d60f536849a9"/>
              </a:rPr>
              <a:t>https://www.bbc.co.uk/newsround/67285985</a:t>
            </a:r>
            <a:r>
              <a:rPr sz="1600"/>
              <a:t>​</a:t>
            </a:r>
          </a:p>
        </p:txBody>
      </p:sp>
    </p:spTree>
    <p:extLst>
      <p:ext uri="{BB962C8B-B14F-4D97-AF65-F5344CB8AC3E}">
        <p14:creationId xmlns:p14="http://schemas.microsoft.com/office/powerpoint/2010/main" val="1581634827"/>
      </p:ext>
    </p:extLst>
  </p:cSld>
</p:sld>
</file>

<file path=ppt/slides/slide2.xml><?xml version="1.0" encoding="utf-8"?>
<p:sld xmlns:p="http://schemas.openxmlformats.org/presentationml/2006/main">
  <p:cSld>
    <p:bg>
      <p:bgPr>
        <a:solidFill xmlns:a="http://schemas.openxmlformats.org/drawingml/2006/main">
          <a:srgbClr val="E1BDCF"/>
        </a:solidFill>
      </p:bgPr>
    </p:bg>
    <p:spTree>
      <p:nvGrpSpPr>
        <p:cNvPr id="1" name=""/>
        <p:cNvGrpSpPr/>
        <p:nvPr/>
      </p:nvGrpSpPr>
      <p:grpSpPr>
        <a:xfrm xmlns:a="http://schemas.openxmlformats.org/drawingml/2006/main"/>
      </p:grpSpPr>
      <p:pic>
        <p:nvPicPr>
          <p:cNvPr id="13" name="Picture 4"/>
          <p:cNvPicPr>
            <a:picLocks xmlns:a="http://schemas.openxmlformats.org/drawingml/2006/main" noChangeAspect="1"/>
          </p:cNvPicPr>
          <p:nvPr/>
        </p:nvPicPr>
        <p:blipFill>
          <a:blip xmlns:r="http://schemas.openxmlformats.org/officeDocument/2006/relationships" xmlns:a="http://schemas.openxmlformats.org/drawingml/2006/main" r:embed="R17c0d421cec84431"/>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4" name="Picture 5"/>
          <p:cNvPicPr>
            <a:picLocks xmlns:a="http://schemas.openxmlformats.org/drawingml/2006/main" noChangeAspect="1"/>
          </p:cNvPicPr>
          <p:nvPr/>
        </p:nvPicPr>
        <p:blipFill>
          <a:blip xmlns:r="http://schemas.openxmlformats.org/officeDocument/2006/relationships" xmlns:a="http://schemas.openxmlformats.org/drawingml/2006/main" r:embed="R9e9ec4cb402e47d5"/>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8" name="TextBox 7">
            <a:extLst xmlns:a="http://schemas.openxmlformats.org/drawingml/2006/main">
              <a:ext uri="{FF2B5EF4-FFF2-40B4-BE49-F238E27FC236}">
                <a16:creationId xmlns:a16="http://schemas.microsoft.com/office/drawing/2014/main" id="{BA264644-E846-07A3-7253-F76ACB1BE844}"/>
              </a:ext>
            </a:extLst>
          </p:cNvPr>
          <p:cNvSpPr>
            <a:spLocks xmlns:a="http://schemas.openxmlformats.org/drawingml/2006/main" noGrp="1"/>
          </p:cNvSpPr>
          <p:nvPr/>
        </p:nvSpPr>
        <p:spPr>
          <a:xfrm xmlns:a="http://schemas.openxmlformats.org/drawingml/2006/main">
            <a:off x="340266" y="1441623"/>
            <a:ext cx="746183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What does it mean to decolonise RE?</a:t>
            </a:r>
            <a:endParaRPr sz="3000" b="1">
              <a:solidFill>
                <a:schemeClr val="bg1"/>
              </a:solidFill>
              <a:latin typeface="Aptos Display"/>
              <a:ea typeface="Aptos Display"/>
              <a:cs typeface="Aptos Display"/>
            </a:endParaRPr>
          </a:p>
        </p:txBody>
      </p:sp>
      <p:sp>
        <p:nvSpPr>
          <p:cNvPr id="9" name="Cloud Callout 8">
            <a:extLst xmlns:a="http://schemas.openxmlformats.org/drawingml/2006/main">
              <a:ext uri="{FF2B5EF4-FFF2-40B4-BE49-F238E27FC236}">
                <a16:creationId xmlns:a16="http://schemas.microsoft.com/office/drawing/2014/main" id="{A449482E-6719-E2A3-46D1-0D8CF8CD2ECD}"/>
              </a:ext>
            </a:extLst>
          </p:cNvPr>
          <p:cNvSpPr>
            <a:spLocks xmlns:a="http://schemas.openxmlformats.org/drawingml/2006/main" noGrp="1"/>
          </p:cNvSpPr>
          <p:nvPr/>
        </p:nvSpPr>
        <p:spPr>
          <a:xfrm xmlns:a="http://schemas.openxmlformats.org/drawingml/2006/main">
            <a:off x="3758701" y="2900533"/>
            <a:ext cx="4674597" cy="2515844"/>
          </a:xfrm>
          <a:prstGeom xmlns:a="http://schemas.openxmlformats.org/drawingml/2006/main" prst="cloudCallout">
            <a:avLst>
              <a:gd name="adj1" fmla="val -31292"/>
              <a:gd name="adj2" fmla="val 84175"/>
            </a:avLst>
          </a:prstGeom>
          <a:solidFill xmlns:a="http://schemas.openxmlformats.org/drawingml/2006/main">
            <a:srgbClr val="E89822"/>
          </a:solidFill>
          <a:ln xmlns:a="http://schemas.openxmlformats.org/drawingml/2006/main">
            <a:solidFill>
              <a:schemeClr val="bg1"/>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0" name="TextBox 9">
            <a:extLst xmlns:a="http://schemas.openxmlformats.org/drawingml/2006/main">
              <a:ext uri="{FF2B5EF4-FFF2-40B4-BE49-F238E27FC236}">
                <a16:creationId xmlns:a16="http://schemas.microsoft.com/office/drawing/2014/main" id="{F0E60F56-DD25-885B-F6F3-0D9449339685}"/>
              </a:ext>
            </a:extLst>
          </p:cNvPr>
          <p:cNvSpPr>
            <a:spLocks xmlns:a="http://schemas.openxmlformats.org/drawingml/2006/main" noGrp="1"/>
          </p:cNvSpPr>
          <p:nvPr/>
        </p:nvSpPr>
        <p:spPr>
          <a:xfrm xmlns:a="http://schemas.openxmlformats.org/drawingml/2006/main">
            <a:off x="340266" y="2094412"/>
            <a:ext cx="9933288"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2400"/>
              <a:t>Write down what you think it means and what it might encompass. </a:t>
            </a:r>
          </a:p>
        </p:txBody>
      </p:sp>
    </p:spTree>
    <p:extLst>
      <p:ext uri="{BB962C8B-B14F-4D97-AF65-F5344CB8AC3E}">
        <p14:creationId xmlns:p14="http://schemas.microsoft.com/office/powerpoint/2010/main" val="1830302397"/>
      </p:ext>
    </p:extLst>
  </p:cSld>
</p:sld>
</file>

<file path=ppt/slides/slide20.xml><?xml version="1.0" encoding="utf-8"?>
<p:sld xmlns:p="http://schemas.openxmlformats.org/presentationml/2006/main">
  <p:cSld>
    <p:bg>
      <p:bgPr>
        <a:solidFill xmlns:a="http://schemas.openxmlformats.org/drawingml/2006/main">
          <a:srgbClr val="CCD888"/>
        </a:solidFill>
      </p:bgPr>
    </p:bg>
    <p:spTree>
      <p:nvGrpSpPr>
        <p:cNvPr id="1" name=""/>
        <p:cNvGrpSpPr/>
        <p:nvPr/>
      </p:nvGrpSpPr>
      <p:grpSpPr>
        <a:xfrm xmlns:a="http://schemas.openxmlformats.org/drawingml/2006/main"/>
      </p:grpSpPr>
      <p:pic>
        <p:nvPicPr>
          <p:cNvPr id="7" name="Picture 6"/>
          <p:cNvPicPr>
            <a:picLocks xmlns:a="http://schemas.openxmlformats.org/drawingml/2006/main" noChangeAspect="1"/>
          </p:cNvPicPr>
          <p:nvPr/>
        </p:nvPicPr>
        <p:blipFill>
          <a:blip xmlns:r="http://schemas.openxmlformats.org/officeDocument/2006/relationships" xmlns:a="http://schemas.openxmlformats.org/drawingml/2006/main" r:embed="R8033a21879624770"/>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pic>
        <p:nvPicPr>
          <p:cNvPr id="8" name="Picture 23"/>
          <p:cNvPicPr>
            <a:picLocks xmlns:a="http://schemas.openxmlformats.org/drawingml/2006/main" noChangeAspect="1"/>
          </p:cNvPicPr>
          <p:nvPr/>
        </p:nvPicPr>
        <p:blipFill>
          <a:blip xmlns:r="http://schemas.openxmlformats.org/officeDocument/2006/relationships" xmlns:a="http://schemas.openxmlformats.org/drawingml/2006/main" r:embed="R9eb0122b6d3b4d79"/>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sp>
        <p:nvSpPr>
          <p:cNvPr id="4" name="Content Placeholder 2">
            <a:extLst xmlns:a="http://schemas.openxmlformats.org/drawingml/2006/main">
              <a:ext uri="{FF2B5EF4-FFF2-40B4-BE49-F238E27FC236}">
                <a16:creationId xmlns:a16="http://schemas.microsoft.com/office/drawing/2014/main" id="{1DBE4AC4-4047-93CB-0BD7-5B9D16CBAD68}"/>
              </a:ext>
            </a:extLst>
          </p:cNvPr>
          <p:cNvSpPr>
            <a:spLocks xmlns:a="http://schemas.openxmlformats.org/drawingml/2006/main" noGrp="1"/>
          </p:cNvSpPr>
          <p:nvPr>
            <p:ph idx="1"/>
          </p:nvPr>
        </p:nvSpPr>
        <p:spPr>
          <a:xfrm xmlns:a="http://schemas.openxmlformats.org/drawingml/2006/main">
            <a:off x="628011" y="2030062"/>
            <a:ext cx="7291623" cy="3416300"/>
          </a:xfrm>
        </p:spPr>
        <p:txBody>
          <a:bodyPr xmlns:a="http://schemas.openxmlformats.org/drawingml/2006/main" vert="horz" lIns="91440" tIns="45720" rIns="91440" bIns="45720" anchor="t">
            <a:normAutofit fontScale="85000" lnSpcReduction="10000"/>
          </a:bodyPr>
          <a:lstStyle xmlns:a="http://schemas.openxmlformats.org/drawingml/2006/main"/>
          <a:p xmlns:a="http://schemas.openxmlformats.org/drawingml/2006/main">
            <a:pPr marL="0" indent="0">
              <a:lnSpc>
                <a:spcPct val="115000"/>
              </a:lnSpc>
              <a:spcAft>
                <a:spcPts val="800"/>
              </a:spcAft>
              <a:buNone/>
            </a:pPr>
            <a:r>
              <a:rPr sz="2400"/>
              <a:t>This </a:t>
            </a:r>
            <a:r>
              <a:rPr sz="2400"/>
              <a:t>PowerPoint has</a:t>
            </a:r>
            <a:r>
              <a:rPr sz="2400"/>
              <a:t> been produced by a group focusing on supporting Primary Initial Teacher Education convened by Culham St Gabriel’s. The group is made up of Helen Sheehan </a:t>
            </a:r>
            <a:r>
              <a:rPr sz="2400"/>
              <a:t>from Sheffield Hallam University, Rhiannon Love </a:t>
            </a:r>
            <a:r>
              <a:rPr sz="2400"/>
              <a:t>from</a:t>
            </a:r>
            <a:r>
              <a:rPr sz="2400"/>
              <a:t> the </a:t>
            </a:r>
            <a:r>
              <a:rPr sz="2400"/>
              <a:t>University of Winchester, Imran Mogra from Birmingham City University, Ruth Flanagan from the University of Exeter, Lizzie Yeomans from Liverpool John Moores and Fiona Moss /Paul Smalley from Culham St. Gabriel’s. </a:t>
            </a:r>
            <a:endParaRPr sz="2400" kern="100"/>
          </a:p>
          <a:p xmlns:a="http://schemas.openxmlformats.org/drawingml/2006/main">
            <a:pPr marL="0" indent="0">
              <a:lnSpc>
                <a:spcPct val="115000"/>
              </a:lnSpc>
              <a:spcAft>
                <a:spcPts val="800"/>
              </a:spcAft>
              <a:buNone/>
            </a:pPr>
            <a:r>
              <a:rPr sz="2400"/>
              <a:t>Lizzie Yeomans</a:t>
            </a:r>
            <a:r>
              <a:rPr sz="2400"/>
              <a:t> led on this </a:t>
            </a:r>
            <a:r>
              <a:rPr sz="2400"/>
              <a:t>PowerPoint</a:t>
            </a:r>
            <a:r>
              <a:rPr sz="2400"/>
              <a:t>. </a:t>
            </a:r>
          </a:p>
          <a:p xmlns:a="http://schemas.openxmlformats.org/drawingml/2006/main">
            <a:endParaRPr sz="3600"/>
          </a:p>
        </p:txBody>
      </p:sp>
    </p:spTree>
    <p:extLst>
      <p:ext uri="{BB962C8B-B14F-4D97-AF65-F5344CB8AC3E}">
        <p14:creationId xmlns:p14="http://schemas.microsoft.com/office/powerpoint/2010/main" val="2028598104"/>
      </p:ext>
    </p:extLst>
  </p:cSld>
</p:sld>
</file>

<file path=ppt/slides/slide3.xml><?xml version="1.0" encoding="utf-8"?>
<p:sld xmlns:p="http://schemas.openxmlformats.org/presentationml/2006/main">
  <p:cSld>
    <p:bg>
      <p:bgPr>
        <a:solidFill xmlns:a="http://schemas.openxmlformats.org/drawingml/2006/main">
          <a:srgbClr val="F3C07B"/>
        </a:solidFill>
      </p:bgPr>
    </p:bg>
    <p:spTree>
      <p:nvGrpSpPr>
        <p:cNvPr id="1" name=""/>
        <p:cNvGrpSpPr/>
        <p:nvPr/>
      </p:nvGrpSpPr>
      <p:grpSpPr>
        <a:xfrm xmlns:a="http://schemas.openxmlformats.org/drawingml/2006/main"/>
      </p:grpSpPr>
      <p:pic>
        <p:nvPicPr>
          <p:cNvPr id="10" name="Picture 3"/>
          <p:cNvPicPr>
            <a:picLocks xmlns:a="http://schemas.openxmlformats.org/drawingml/2006/main" noChangeAspect="1"/>
          </p:cNvPicPr>
          <p:nvPr/>
        </p:nvPicPr>
        <p:blipFill>
          <a:blip xmlns:r="http://schemas.openxmlformats.org/officeDocument/2006/relationships" xmlns:a="http://schemas.openxmlformats.org/drawingml/2006/main" r:embed="R37f42231a2e549d6"/>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1" name="Picture 4"/>
          <p:cNvPicPr>
            <a:picLocks xmlns:a="http://schemas.openxmlformats.org/drawingml/2006/main" noChangeAspect="1"/>
          </p:cNvPicPr>
          <p:nvPr/>
        </p:nvPicPr>
        <p:blipFill>
          <a:blip xmlns:r="http://schemas.openxmlformats.org/officeDocument/2006/relationships" xmlns:a="http://schemas.openxmlformats.org/drawingml/2006/main" r:embed="Rf7cbbd0d15ef4bab"/>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6" name="TextBox 5">
            <a:extLst xmlns:a="http://schemas.openxmlformats.org/drawingml/2006/main">
              <a:ext uri="{FF2B5EF4-FFF2-40B4-BE49-F238E27FC236}">
                <a16:creationId xmlns:a16="http://schemas.microsoft.com/office/drawing/2014/main" id="{49C975F6-95EC-2A57-8E20-B98D437D3FD0}"/>
              </a:ext>
            </a:extLst>
          </p:cNvPr>
          <p:cNvSpPr>
            <a:spLocks xmlns:a="http://schemas.openxmlformats.org/drawingml/2006/main" noGrp="1"/>
          </p:cNvSpPr>
          <p:nvPr/>
        </p:nvSpPr>
        <p:spPr>
          <a:xfrm xmlns:a="http://schemas.openxmlformats.org/drawingml/2006/main">
            <a:off x="340266" y="1441623"/>
            <a:ext cx="746183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What does it mean to decolonise RE?</a:t>
            </a:r>
            <a:endParaRPr sz="3000" b="1">
              <a:solidFill>
                <a:schemeClr val="bg1"/>
              </a:solidFill>
              <a:latin typeface="Aptos Display"/>
              <a:ea typeface="Aptos Display"/>
              <a:cs typeface="Aptos Display"/>
            </a:endParaRPr>
          </a:p>
        </p:txBody>
      </p:sp>
      <p:sp>
        <p:nvSpPr>
          <p:cNvPr id="7" name="TextBox 6">
            <a:extLst xmlns:a="http://schemas.openxmlformats.org/drawingml/2006/main">
              <a:ext uri="{FF2B5EF4-FFF2-40B4-BE49-F238E27FC236}">
                <a16:creationId xmlns:a16="http://schemas.microsoft.com/office/drawing/2014/main" id="{CC9D92C3-A5C4-4E34-4FE0-9822F4EF3B03}"/>
              </a:ext>
            </a:extLst>
          </p:cNvPr>
          <p:cNvSpPr>
            <a:spLocks xmlns:a="http://schemas.openxmlformats.org/drawingml/2006/main" noGrp="1"/>
          </p:cNvSpPr>
          <p:nvPr/>
        </p:nvSpPr>
        <p:spPr>
          <a:xfrm xmlns:a="http://schemas.openxmlformats.org/drawingml/2006/main">
            <a:off x="340266" y="2562112"/>
            <a:ext cx="7200294" cy="3139321"/>
          </a:xfrm>
          <a:prstGeom xmlns:a="http://schemas.openxmlformats.org/drawingml/2006/main" prst="rect">
            <a:avLst/>
          </a:prstGeom>
          <a:noFill xmlns:a="http://schemas.openxmlformats.org/drawingml/2006/main"/>
        </p:spPr>
        <p:txBody>
          <a:bodyPr xmlns:a="http://schemas.openxmlformats.org/drawingml/2006/main" wrap="square" lIns="91440" tIns="45720" rIns="91440" bIns="45720" anchor="t">
            <a:spAutoFit/>
          </a:bodyPr>
          <a:lstStyle xmlns:a="http://schemas.openxmlformats.org/drawingml/2006/main"/>
          <a:p xmlns:a="http://schemas.openxmlformats.org/drawingml/2006/main">
            <a:r>
              <a:t>“Decolonisation involves </a:t>
            </a:r>
            <a:r>
              <a:rPr b="1"/>
              <a:t>identifying</a:t>
            </a:r>
            <a:r>
              <a:t> colonial systems, structures and relationships, and </a:t>
            </a:r>
            <a:r>
              <a:rPr b="1"/>
              <a:t>working to challenge </a:t>
            </a:r>
            <a:r>
              <a:t>those systems. It is not “integration” or simply the </a:t>
            </a:r>
            <a:r>
              <a:rPr b="1"/>
              <a:t>token inclusion </a:t>
            </a:r>
            <a:r>
              <a:t>of the intellectual achievements of non-white cultures. Rather, it involves a </a:t>
            </a:r>
            <a:r>
              <a:rPr b="1"/>
              <a:t>paradigm shift from a culture of exclusion and denial </a:t>
            </a:r>
            <a:r>
              <a:t>to the making of space for other political philosophies and knowledge systems. It is a culture shift to </a:t>
            </a:r>
            <a:r>
              <a:rPr b="1"/>
              <a:t>think more widely </a:t>
            </a:r>
            <a:r>
              <a:t>about why common knowledge is what it is, and in so doing </a:t>
            </a:r>
            <a:r>
              <a:rPr b="1"/>
              <a:t>adjusting cultural perceptions and power relations </a:t>
            </a:r>
            <a:r>
              <a:t>in real and significant ways." </a:t>
            </a:r>
          </a:p>
          <a:p xmlns:a="http://schemas.openxmlformats.org/drawingml/2006/main">
            <a:endParaRPr/>
          </a:p>
          <a:p xmlns:a="http://schemas.openxmlformats.org/drawingml/2006/main">
            <a:r>
              <a:t>(Manifesto for Decolonising the Curriculum, 2018).​</a:t>
            </a:r>
            <a:endParaRPr sz="1600">
              <a:latin typeface="Aptos"/>
              <a:ea typeface="Aptos"/>
              <a:cs typeface="Aptos"/>
            </a:endParaRPr>
          </a:p>
        </p:txBody>
      </p:sp>
    </p:spTree>
    <p:extLst>
      <p:ext uri="{BB962C8B-B14F-4D97-AF65-F5344CB8AC3E}">
        <p14:creationId xmlns:p14="http://schemas.microsoft.com/office/powerpoint/2010/main" val="543276630"/>
      </p:ext>
    </p:extLst>
  </p:cSld>
</p:sld>
</file>

<file path=ppt/slides/slide4.xml><?xml version="1.0" encoding="utf-8"?>
<p:sld xmlns:p="http://schemas.openxmlformats.org/presentationml/2006/main">
  <p:cSld>
    <p:bg>
      <p:bgPr>
        <a:solidFill xmlns:a="http://schemas.openxmlformats.org/drawingml/2006/main">
          <a:srgbClr val="FEE9A6"/>
        </a:solidFill>
      </p:bgPr>
    </p:bg>
    <p:spTree>
      <p:nvGrpSpPr>
        <p:cNvPr id="1" name=""/>
        <p:cNvGrpSpPr/>
        <p:nvPr/>
      </p:nvGrpSpPr>
      <p:grpSpPr>
        <a:xfrm xmlns:a="http://schemas.openxmlformats.org/drawingml/2006/main"/>
      </p:grpSpPr>
      <p:pic>
        <p:nvPicPr>
          <p:cNvPr id="12" name="Picture 3"/>
          <p:cNvPicPr>
            <a:picLocks xmlns:a="http://schemas.openxmlformats.org/drawingml/2006/main" noChangeAspect="1"/>
          </p:cNvPicPr>
          <p:nvPr/>
        </p:nvPicPr>
        <p:blipFill>
          <a:blip xmlns:r="http://schemas.openxmlformats.org/officeDocument/2006/relationships" xmlns:a="http://schemas.openxmlformats.org/drawingml/2006/main" r:embed="R56bbce5d2fbc4df1"/>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3" name="Picture 4"/>
          <p:cNvPicPr>
            <a:picLocks xmlns:a="http://schemas.openxmlformats.org/drawingml/2006/main" noChangeAspect="1"/>
          </p:cNvPicPr>
          <p:nvPr/>
        </p:nvPicPr>
        <p:blipFill>
          <a:blip xmlns:r="http://schemas.openxmlformats.org/officeDocument/2006/relationships" xmlns:a="http://schemas.openxmlformats.org/drawingml/2006/main" r:embed="R60f4671ef87a4f2a"/>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6" name="TextBox 5">
            <a:extLst xmlns:a="http://schemas.openxmlformats.org/drawingml/2006/main">
              <a:ext uri="{FF2B5EF4-FFF2-40B4-BE49-F238E27FC236}">
                <a16:creationId xmlns:a16="http://schemas.microsoft.com/office/drawing/2014/main" id="{D0139B8C-14DC-0AD9-1AE0-DD90AA8CD5CA}"/>
              </a:ext>
            </a:extLst>
          </p:cNvPr>
          <p:cNvSpPr>
            <a:spLocks xmlns:a="http://schemas.openxmlformats.org/drawingml/2006/main" noGrp="1"/>
          </p:cNvSpPr>
          <p:nvPr/>
        </p:nvSpPr>
        <p:spPr>
          <a:xfrm xmlns:a="http://schemas.openxmlformats.org/drawingml/2006/main">
            <a:off x="340266" y="1441623"/>
            <a:ext cx="746183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What does it mean to decolonise RE?</a:t>
            </a:r>
            <a:endParaRPr sz="3000" b="1">
              <a:solidFill>
                <a:schemeClr val="bg1"/>
              </a:solidFill>
              <a:latin typeface="Aptos Display"/>
              <a:ea typeface="Aptos Display"/>
              <a:cs typeface="Aptos Display"/>
            </a:endParaRPr>
          </a:p>
        </p:txBody>
      </p:sp>
      <p:sp>
        <p:nvSpPr>
          <p:cNvPr id="7" name="Content Placeholder 2">
            <a:extLst xmlns:a="http://schemas.openxmlformats.org/drawingml/2006/main">
              <a:ext uri="{FF2B5EF4-FFF2-40B4-BE49-F238E27FC236}">
                <a16:creationId xmlns:a16="http://schemas.microsoft.com/office/drawing/2014/main" id="{D9449F93-042A-4E80-FEE6-CAB7D8F51E40}"/>
              </a:ext>
            </a:extLst>
          </p:cNvPr>
          <p:cNvSpPr>
            <a:spLocks xmlns:a="http://schemas.openxmlformats.org/drawingml/2006/main" noGrp="1"/>
          </p:cNvSpPr>
          <p:nvPr/>
        </p:nvSpPr>
        <p:spPr>
          <a:xfrm xmlns:a="http://schemas.openxmlformats.org/drawingml/2006/main">
            <a:off x="536241" y="2506662"/>
            <a:ext cx="8009965" cy="4351338"/>
          </a:xfrm>
          <a:prstGeom xmlns:a="http://schemas.openxmlformats.org/drawingml/2006/main" prst="rect">
            <a:avLst/>
          </a:prstGeom>
        </p:spPr>
        <p:txBody>
          <a:bodyPr xmlns:a="http://schemas.openxmlformats.org/drawingml/2006/main" vert="horz" lIns="91440" tIns="45720" rIns="91440" bIns="45720" anchor="t">
            <a:normAutofit/>
          </a:bodyPr>
          <a:lstStyle xmlns:a="http://schemas.openxmlformats.org/drawingml/2006/main">
            <a:lvl1pPr marL="228600" indent="-228600" algn="l" defTabSz="914400">
              <a:lnSpc>
                <a:spcPct val="90000"/>
              </a:lnSpc>
              <a:spcBef>
                <a:spcPts val="1000"/>
              </a:spcBef>
              <a:buFont typeface="Arial"/>
              <a:buChar char="•"/>
              <a:defRPr sz="2800" kern="1200">
                <a:solidFill>
                  <a:schemeClr val="tx1"/>
                </a:solidFill>
                <a:latin typeface="+mn-lt"/>
                <a:ea typeface="+mn-lt"/>
                <a:cs typeface="+mn-lt"/>
              </a:defRPr>
            </a:lvl1pPr>
            <a:lvl2pPr marL="685800" indent="-228600" algn="l" defTabSz="914400">
              <a:lnSpc>
                <a:spcPct val="90000"/>
              </a:lnSpc>
              <a:spcBef>
                <a:spcPts val="500"/>
              </a:spcBef>
              <a:buFont typeface="Arial"/>
              <a:buChar char="•"/>
              <a:defRPr sz="2400" kern="1200">
                <a:solidFill>
                  <a:schemeClr val="tx1"/>
                </a:solidFill>
                <a:latin typeface="+mn-lt"/>
                <a:ea typeface="+mn-lt"/>
                <a:cs typeface="+mn-lt"/>
              </a:defRPr>
            </a:lvl2pPr>
            <a:lvl3pPr marL="1143000" indent="-228600" algn="l" defTabSz="914400">
              <a:lnSpc>
                <a:spcPct val="90000"/>
              </a:lnSpc>
              <a:spcBef>
                <a:spcPts val="500"/>
              </a:spcBef>
              <a:buFont typeface="Arial"/>
              <a:buChar char="•"/>
              <a:defRPr sz="2000" kern="1200">
                <a:solidFill>
                  <a:schemeClr val="tx1"/>
                </a:solidFill>
                <a:latin typeface="+mn-lt"/>
                <a:ea typeface="+mn-lt"/>
                <a:cs typeface="+mn-lt"/>
              </a:defRPr>
            </a:lvl3pPr>
            <a:lvl4pPr marL="1600200" indent="-228600" algn="l" defTabSz="914400">
              <a:lnSpc>
                <a:spcPct val="90000"/>
              </a:lnSpc>
              <a:spcBef>
                <a:spcPts val="500"/>
              </a:spcBef>
              <a:buFont typeface="Arial"/>
              <a:buChar char="•"/>
              <a:defRPr sz="1800" kern="1200">
                <a:solidFill>
                  <a:schemeClr val="tx1"/>
                </a:solidFill>
                <a:latin typeface="+mn-lt"/>
                <a:ea typeface="+mn-lt"/>
                <a:cs typeface="+mn-lt"/>
              </a:defRPr>
            </a:lvl4pPr>
            <a:lvl5pPr marL="2057400" indent="-228600" algn="l" defTabSz="914400">
              <a:lnSpc>
                <a:spcPct val="90000"/>
              </a:lnSpc>
              <a:spcBef>
                <a:spcPts val="500"/>
              </a:spcBef>
              <a:buFont typeface="Arial"/>
              <a:buChar char="•"/>
              <a:defRPr sz="1800" kern="1200">
                <a:solidFill>
                  <a:schemeClr val="tx1"/>
                </a:solidFill>
                <a:latin typeface="+mn-lt"/>
                <a:ea typeface="+mn-lt"/>
                <a:cs typeface="+mn-lt"/>
              </a:defRPr>
            </a:lvl5pPr>
            <a:lvl6pPr marL="2514600" indent="-228600" algn="l" defTabSz="914400">
              <a:lnSpc>
                <a:spcPct val="90000"/>
              </a:lnSpc>
              <a:spcBef>
                <a:spcPts val="500"/>
              </a:spcBef>
              <a:buFont typeface="Arial"/>
              <a:buChar char="•"/>
              <a:defRPr sz="1800" kern="1200">
                <a:solidFill>
                  <a:schemeClr val="tx1"/>
                </a:solidFill>
                <a:latin typeface="+mn-lt"/>
                <a:ea typeface="+mn-lt"/>
                <a:cs typeface="+mn-lt"/>
              </a:defRPr>
            </a:lvl6pPr>
            <a:lvl7pPr marL="2971800" indent="-228600" algn="l" defTabSz="914400">
              <a:lnSpc>
                <a:spcPct val="90000"/>
              </a:lnSpc>
              <a:spcBef>
                <a:spcPts val="500"/>
              </a:spcBef>
              <a:buFont typeface="Arial"/>
              <a:buChar char="•"/>
              <a:defRPr sz="1800" kern="1200">
                <a:solidFill>
                  <a:schemeClr val="tx1"/>
                </a:solidFill>
                <a:latin typeface="+mn-lt"/>
                <a:ea typeface="+mn-lt"/>
                <a:cs typeface="+mn-lt"/>
              </a:defRPr>
            </a:lvl7pPr>
            <a:lvl8pPr marL="3429000" indent="-228600" algn="l" defTabSz="914400">
              <a:lnSpc>
                <a:spcPct val="90000"/>
              </a:lnSpc>
              <a:spcBef>
                <a:spcPts val="500"/>
              </a:spcBef>
              <a:buFont typeface="Arial"/>
              <a:buChar char="•"/>
              <a:defRPr sz="1800" kern="1200">
                <a:solidFill>
                  <a:schemeClr val="tx1"/>
                </a:solidFill>
                <a:latin typeface="+mn-lt"/>
                <a:ea typeface="+mn-lt"/>
                <a:cs typeface="+mn-lt"/>
              </a:defRPr>
            </a:lvl8pPr>
            <a:lvl9pPr marL="3886200" indent="-228600" algn="l" defTabSz="914400">
              <a:lnSpc>
                <a:spcPct val="90000"/>
              </a:lnSpc>
              <a:spcBef>
                <a:spcPts val="500"/>
              </a:spcBef>
              <a:buFont typeface="Arial"/>
              <a:buChar char="•"/>
              <a:defRPr sz="1800" kern="1200">
                <a:solidFill>
                  <a:schemeClr val="tx1"/>
                </a:solidFill>
                <a:latin typeface="+mn-lt"/>
                <a:ea typeface="+mn-lt"/>
                <a:cs typeface="+mn-lt"/>
              </a:defRPr>
            </a:lvl9pPr>
          </a:lstStyle>
          <a:p xmlns:a="http://schemas.openxmlformats.org/drawingml/2006/main">
            <a:pPr marL="0" lvl="0" indent="0">
              <a:lnSpc>
                <a:spcPct val="100000"/>
              </a:lnSpc>
              <a:spcBef>
                <a:spcPts val="0"/>
              </a:spcBef>
              <a:buNone/>
            </a:pPr>
            <a:r>
              <a:rPr sz="2400"/>
              <a:t>Decolonisation is a process which seeks to critically reflect on how biases, assumptions, and stereotypes may influence the way the curricula is  designed. </a:t>
            </a:r>
          </a:p>
          <a:p xmlns:a="http://schemas.openxmlformats.org/drawingml/2006/main">
            <a:pPr marL="0" lvl="0" indent="0">
              <a:lnSpc>
                <a:spcPct val="100000"/>
              </a:lnSpc>
              <a:spcBef>
                <a:spcPts val="0"/>
              </a:spcBef>
              <a:buNone/>
            </a:pPr>
            <a:endParaRPr sz="2400"/>
          </a:p>
          <a:p xmlns:a="http://schemas.openxmlformats.org/drawingml/2006/main">
            <a:pPr marL="0" lvl="0" indent="0">
              <a:lnSpc>
                <a:spcPct val="100000"/>
              </a:lnSpc>
              <a:spcBef>
                <a:spcPts val="0"/>
              </a:spcBef>
              <a:buNone/>
            </a:pPr>
            <a:endParaRPr sz="2400"/>
          </a:p>
          <a:p xmlns:a="http://schemas.openxmlformats.org/drawingml/2006/main">
            <a:pPr marL="0" lvl="0" indent="0">
              <a:lnSpc>
                <a:spcPct val="100000"/>
              </a:lnSpc>
              <a:spcBef>
                <a:spcPts val="0"/>
              </a:spcBef>
              <a:buNone/>
            </a:pPr>
            <a:r>
              <a:rPr sz="2400"/>
              <a:t>Decolonisation aims to remove any inequitable power dynamics, allowing the emergence of multiple voices to shape what is worth studying in the classroom. </a:t>
            </a:r>
          </a:p>
          <a:p xmlns:a="http://schemas.openxmlformats.org/drawingml/2006/main">
            <a:pPr marL="0" indent="0">
              <a:buNone/>
            </a:pPr>
            <a:endParaRPr>
              <a:highlight>
                <a:srgbClr val="FFFF00"/>
              </a:highlight>
            </a:endParaRPr>
          </a:p>
          <a:p xmlns:a="http://schemas.openxmlformats.org/drawingml/2006/main">
            <a:pPr marL="0" indent="0">
              <a:buNone/>
            </a:pPr>
            <a:r>
              <a:rPr sz="2000"/>
              <a:t>Matemba, 2021</a:t>
            </a:r>
            <a:endParaRPr sz="2000"/>
          </a:p>
        </p:txBody>
      </p:sp>
      <p:sp>
        <p:nvSpPr>
          <p:cNvPr id="8" name="Rounded Rectangular Callout 7">
            <a:extLst xmlns:a="http://schemas.openxmlformats.org/drawingml/2006/main">
              <a:ext uri="{FF2B5EF4-FFF2-40B4-BE49-F238E27FC236}">
                <a16:creationId xmlns:a16="http://schemas.microsoft.com/office/drawing/2014/main" id="{9818B28D-CEAD-1AD8-2021-CAD0ED1A059C}"/>
              </a:ext>
            </a:extLst>
          </p:cNvPr>
          <p:cNvSpPr>
            <a:spLocks xmlns:a="http://schemas.openxmlformats.org/drawingml/2006/main" noGrp="1"/>
          </p:cNvSpPr>
          <p:nvPr/>
        </p:nvSpPr>
        <p:spPr>
          <a:xfrm xmlns:a="http://schemas.openxmlformats.org/drawingml/2006/main">
            <a:off x="8901953" y="1734010"/>
            <a:ext cx="2312894" cy="1694990"/>
          </a:xfrm>
          <a:prstGeom xmlns:a="http://schemas.openxmlformats.org/drawingml/2006/main" prst="wedgeRoundRectCallout">
            <a:avLst/>
          </a:prstGeom>
          <a:solidFill xmlns:a="http://schemas.openxmlformats.org/drawingml/2006/main">
            <a:srgbClr val="B3E6EF"/>
          </a:solidFill>
          <a:ln xmlns:a="http://schemas.openxmlformats.org/drawingml/2006/main">
            <a:solidFill>
              <a:schemeClr val="bg1"/>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a:solidFill>
                  <a:schemeClr val="tx1"/>
                </a:solidFill>
              </a:rPr>
              <a:t>What might this look like in RE?</a:t>
            </a:r>
          </a:p>
        </p:txBody>
      </p:sp>
      <p:sp>
        <p:nvSpPr>
          <p:cNvPr id="9" name="Rounded Rectangular Callout 8">
            <a:extLst xmlns:a="http://schemas.openxmlformats.org/drawingml/2006/main">
              <a:ext uri="{FF2B5EF4-FFF2-40B4-BE49-F238E27FC236}">
                <a16:creationId xmlns:a16="http://schemas.microsoft.com/office/drawing/2014/main" id="{2541FAE1-E8DE-C154-0951-9A8534630844}"/>
              </a:ext>
            </a:extLst>
          </p:cNvPr>
          <p:cNvSpPr>
            <a:spLocks xmlns:a="http://schemas.openxmlformats.org/drawingml/2006/main" noGrp="1"/>
          </p:cNvSpPr>
          <p:nvPr/>
        </p:nvSpPr>
        <p:spPr>
          <a:xfrm xmlns:a="http://schemas.openxmlformats.org/drawingml/2006/main">
            <a:off x="8901953" y="4133075"/>
            <a:ext cx="2312894" cy="1694990"/>
          </a:xfrm>
          <a:prstGeom xmlns:a="http://schemas.openxmlformats.org/drawingml/2006/main" prst="wedgeRoundRectCallout">
            <a:avLst/>
          </a:prstGeom>
          <a:solidFill xmlns:a="http://schemas.openxmlformats.org/drawingml/2006/main">
            <a:srgbClr val="CBD888"/>
          </a:solidFill>
          <a:ln xmlns:a="http://schemas.openxmlformats.org/drawingml/2006/main">
            <a:solidFill>
              <a:schemeClr val="bg1"/>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a:solidFill>
                  <a:schemeClr val="tx1"/>
                </a:solidFill>
              </a:rPr>
              <a:t>What voices are heard in your RE teaching?</a:t>
            </a:r>
          </a:p>
        </p:txBody>
      </p:sp>
    </p:spTree>
    <p:extLst>
      <p:ext uri="{BB962C8B-B14F-4D97-AF65-F5344CB8AC3E}">
        <p14:creationId xmlns:p14="http://schemas.microsoft.com/office/powerpoint/2010/main" val="2828628221"/>
      </p:ext>
    </p:extLst>
  </p:cSld>
</p:sld>
</file>

<file path=ppt/slides/slide5.xml><?xml version="1.0" encoding="utf-8"?>
<p:sld xmlns:p="http://schemas.openxmlformats.org/presentationml/2006/main">
  <p:cSld>
    <p:bg>
      <p:bgPr>
        <a:solidFill xmlns:a="http://schemas.openxmlformats.org/drawingml/2006/main">
          <a:srgbClr val="CBD888"/>
        </a:solidFill>
      </p:bgPr>
    </p:bg>
    <p:spTree>
      <p:nvGrpSpPr>
        <p:cNvPr id="1" name=""/>
        <p:cNvGrpSpPr/>
        <p:nvPr/>
      </p:nvGrpSpPr>
      <p:grpSpPr>
        <a:xfrm xmlns:a="http://schemas.openxmlformats.org/drawingml/2006/main"/>
      </p:grpSpPr>
      <p:pic>
        <p:nvPicPr>
          <p:cNvPr id="13" name="Picture 3"/>
          <p:cNvPicPr>
            <a:picLocks xmlns:a="http://schemas.openxmlformats.org/drawingml/2006/main" noChangeAspect="1"/>
          </p:cNvPicPr>
          <p:nvPr/>
        </p:nvPicPr>
        <p:blipFill>
          <a:blip xmlns:r="http://schemas.openxmlformats.org/officeDocument/2006/relationships" xmlns:a="http://schemas.openxmlformats.org/drawingml/2006/main" r:embed="R935749d9982c4c96"/>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4" name="Picture 4"/>
          <p:cNvPicPr>
            <a:picLocks xmlns:a="http://schemas.openxmlformats.org/drawingml/2006/main" noChangeAspect="1"/>
          </p:cNvPicPr>
          <p:nvPr/>
        </p:nvPicPr>
        <p:blipFill>
          <a:blip xmlns:r="http://schemas.openxmlformats.org/officeDocument/2006/relationships" xmlns:a="http://schemas.openxmlformats.org/drawingml/2006/main" r:embed="R4d8115f23e334475"/>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6" name="TextBox 5">
            <a:extLst xmlns:a="http://schemas.openxmlformats.org/drawingml/2006/main">
              <a:ext uri="{FF2B5EF4-FFF2-40B4-BE49-F238E27FC236}">
                <a16:creationId xmlns:a16="http://schemas.microsoft.com/office/drawing/2014/main" id="{E0B82914-1BFA-A836-A13C-88F29D0F93AB}"/>
              </a:ext>
            </a:extLst>
          </p:cNvPr>
          <p:cNvSpPr>
            <a:spLocks xmlns:a="http://schemas.openxmlformats.org/drawingml/2006/main" noGrp="1"/>
          </p:cNvSpPr>
          <p:nvPr/>
        </p:nvSpPr>
        <p:spPr>
          <a:xfrm xmlns:a="http://schemas.openxmlformats.org/drawingml/2006/main">
            <a:off x="340266" y="1441623"/>
            <a:ext cx="746183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Why must we decolonise RE? </a:t>
            </a:r>
            <a:endParaRPr sz="3000" b="1">
              <a:solidFill>
                <a:schemeClr val="bg1"/>
              </a:solidFill>
              <a:latin typeface="Aptos Display"/>
              <a:ea typeface="Aptos Display"/>
              <a:cs typeface="Aptos Display"/>
            </a:endParaRPr>
          </a:p>
        </p:txBody>
      </p:sp>
      <p:sp>
        <p:nvSpPr>
          <p:cNvPr id="7" name="Content Placeholder 2">
            <a:extLst xmlns:a="http://schemas.openxmlformats.org/drawingml/2006/main">
              <a:ext uri="{FF2B5EF4-FFF2-40B4-BE49-F238E27FC236}">
                <a16:creationId xmlns:a16="http://schemas.microsoft.com/office/drawing/2014/main" id="{4EC13051-DD8D-E9B0-DA8C-2604BC0D346F}"/>
              </a:ext>
            </a:extLst>
          </p:cNvPr>
          <p:cNvSpPr>
            <a:spLocks xmlns:a="http://schemas.openxmlformats.org/drawingml/2006/main" noGrp="1"/>
          </p:cNvSpPr>
          <p:nvPr/>
        </p:nvSpPr>
        <p:spPr>
          <a:xfrm xmlns:a="http://schemas.openxmlformats.org/drawingml/2006/main">
            <a:off x="418785" y="2263689"/>
            <a:ext cx="11354429" cy="5525589"/>
          </a:xfrm>
          <a:prstGeom xmlns:a="http://schemas.openxmlformats.org/drawingml/2006/main" prst="rect">
            <a:avLst/>
          </a:prstGeom>
        </p:spPr>
        <p:txBody>
          <a:bodyPr xmlns:a="http://schemas.openxmlformats.org/drawingml/2006/main" vert="horz" lIns="91440" tIns="45720" rIns="91440" bIns="45720" anchor="t">
            <a:normAutofit/>
          </a:bodyPr>
          <a:lstStyle xmlns:a="http://schemas.openxmlformats.org/drawingml/2006/main">
            <a:lvl1pPr marL="228600" indent="-228600" algn="l" defTabSz="914400">
              <a:lnSpc>
                <a:spcPct val="90000"/>
              </a:lnSpc>
              <a:spcBef>
                <a:spcPts val="1000"/>
              </a:spcBef>
              <a:buFont typeface="Arial"/>
              <a:buChar char="•"/>
              <a:defRPr sz="2800" kern="1200">
                <a:solidFill>
                  <a:schemeClr val="tx1"/>
                </a:solidFill>
                <a:latin typeface="+mn-lt"/>
                <a:ea typeface="+mn-lt"/>
                <a:cs typeface="+mn-lt"/>
              </a:defRPr>
            </a:lvl1pPr>
            <a:lvl2pPr marL="685800" indent="-228600" algn="l" defTabSz="914400">
              <a:lnSpc>
                <a:spcPct val="90000"/>
              </a:lnSpc>
              <a:spcBef>
                <a:spcPts val="500"/>
              </a:spcBef>
              <a:buFont typeface="Arial"/>
              <a:buChar char="•"/>
              <a:defRPr sz="2400" kern="1200">
                <a:solidFill>
                  <a:schemeClr val="tx1"/>
                </a:solidFill>
                <a:latin typeface="+mn-lt"/>
                <a:ea typeface="+mn-lt"/>
                <a:cs typeface="+mn-lt"/>
              </a:defRPr>
            </a:lvl2pPr>
            <a:lvl3pPr marL="1143000" indent="-228600" algn="l" defTabSz="914400">
              <a:lnSpc>
                <a:spcPct val="90000"/>
              </a:lnSpc>
              <a:spcBef>
                <a:spcPts val="500"/>
              </a:spcBef>
              <a:buFont typeface="Arial"/>
              <a:buChar char="•"/>
              <a:defRPr sz="2000" kern="1200">
                <a:solidFill>
                  <a:schemeClr val="tx1"/>
                </a:solidFill>
                <a:latin typeface="+mn-lt"/>
                <a:ea typeface="+mn-lt"/>
                <a:cs typeface="+mn-lt"/>
              </a:defRPr>
            </a:lvl3pPr>
            <a:lvl4pPr marL="1600200" indent="-228600" algn="l" defTabSz="914400">
              <a:lnSpc>
                <a:spcPct val="90000"/>
              </a:lnSpc>
              <a:spcBef>
                <a:spcPts val="500"/>
              </a:spcBef>
              <a:buFont typeface="Arial"/>
              <a:buChar char="•"/>
              <a:defRPr sz="1800" kern="1200">
                <a:solidFill>
                  <a:schemeClr val="tx1"/>
                </a:solidFill>
                <a:latin typeface="+mn-lt"/>
                <a:ea typeface="+mn-lt"/>
                <a:cs typeface="+mn-lt"/>
              </a:defRPr>
            </a:lvl4pPr>
            <a:lvl5pPr marL="2057400" indent="-228600" algn="l" defTabSz="914400">
              <a:lnSpc>
                <a:spcPct val="90000"/>
              </a:lnSpc>
              <a:spcBef>
                <a:spcPts val="500"/>
              </a:spcBef>
              <a:buFont typeface="Arial"/>
              <a:buChar char="•"/>
              <a:defRPr sz="1800" kern="1200">
                <a:solidFill>
                  <a:schemeClr val="tx1"/>
                </a:solidFill>
                <a:latin typeface="+mn-lt"/>
                <a:ea typeface="+mn-lt"/>
                <a:cs typeface="+mn-lt"/>
              </a:defRPr>
            </a:lvl5pPr>
            <a:lvl6pPr marL="2514600" indent="-228600" algn="l" defTabSz="914400">
              <a:lnSpc>
                <a:spcPct val="90000"/>
              </a:lnSpc>
              <a:spcBef>
                <a:spcPts val="500"/>
              </a:spcBef>
              <a:buFont typeface="Arial"/>
              <a:buChar char="•"/>
              <a:defRPr sz="1800" kern="1200">
                <a:solidFill>
                  <a:schemeClr val="tx1"/>
                </a:solidFill>
                <a:latin typeface="+mn-lt"/>
                <a:ea typeface="+mn-lt"/>
                <a:cs typeface="+mn-lt"/>
              </a:defRPr>
            </a:lvl6pPr>
            <a:lvl7pPr marL="2971800" indent="-228600" algn="l" defTabSz="914400">
              <a:lnSpc>
                <a:spcPct val="90000"/>
              </a:lnSpc>
              <a:spcBef>
                <a:spcPts val="500"/>
              </a:spcBef>
              <a:buFont typeface="Arial"/>
              <a:buChar char="•"/>
              <a:defRPr sz="1800" kern="1200">
                <a:solidFill>
                  <a:schemeClr val="tx1"/>
                </a:solidFill>
                <a:latin typeface="+mn-lt"/>
                <a:ea typeface="+mn-lt"/>
                <a:cs typeface="+mn-lt"/>
              </a:defRPr>
            </a:lvl7pPr>
            <a:lvl8pPr marL="3429000" indent="-228600" algn="l" defTabSz="914400">
              <a:lnSpc>
                <a:spcPct val="90000"/>
              </a:lnSpc>
              <a:spcBef>
                <a:spcPts val="500"/>
              </a:spcBef>
              <a:buFont typeface="Arial"/>
              <a:buChar char="•"/>
              <a:defRPr sz="1800" kern="1200">
                <a:solidFill>
                  <a:schemeClr val="tx1"/>
                </a:solidFill>
                <a:latin typeface="+mn-lt"/>
                <a:ea typeface="+mn-lt"/>
                <a:cs typeface="+mn-lt"/>
              </a:defRPr>
            </a:lvl8pPr>
            <a:lvl9pPr marL="3886200" indent="-228600" algn="l" defTabSz="914400">
              <a:lnSpc>
                <a:spcPct val="90000"/>
              </a:lnSpc>
              <a:spcBef>
                <a:spcPts val="500"/>
              </a:spcBef>
              <a:buFont typeface="Arial"/>
              <a:buChar char="•"/>
              <a:defRPr sz="1800" kern="1200">
                <a:solidFill>
                  <a:schemeClr val="tx1"/>
                </a:solidFill>
                <a:latin typeface="+mn-lt"/>
                <a:ea typeface="+mn-lt"/>
                <a:cs typeface="+mn-lt"/>
              </a:defRPr>
            </a:lvl9pPr>
          </a:lstStyle>
          <a:p xmlns:a="http://schemas.openxmlformats.org/drawingml/2006/main">
            <a:pPr marL="0" indent="0">
              <a:buNone/>
            </a:pPr>
            <a:r>
              <a:rPr sz="1600" b="1"/>
              <a:t>Responding to protest calls</a:t>
            </a:r>
            <a:r>
              <a:rPr sz="1600"/>
              <a:t>: Questions like ‘</a:t>
            </a:r>
            <a:r>
              <a:rPr sz="1600" b="1"/>
              <a:t>Why is my curriculum white?’ </a:t>
            </a:r>
            <a:r>
              <a:rPr sz="1600"/>
              <a:t>from students at UCL (University College London) after the Rhodes Must Fall movement and the  murders of Breonna Taylor and George Floyd, in 2020 led to the decolonising the curriculum movement (Kara, 2021) and the Black Lives Matter movement. </a:t>
            </a:r>
          </a:p>
          <a:p xmlns:a="http://schemas.openxmlformats.org/drawingml/2006/main">
            <a:pPr marL="0" indent="0">
              <a:buNone/>
            </a:pPr>
            <a:r>
              <a:rPr sz="1600" b="1"/>
              <a:t>Social justice: </a:t>
            </a:r>
            <a:r>
              <a:rPr sz="1600"/>
              <a:t>Viewing education through the framework of Critical Race theory which recognises racism as systemic and built into the fabric of society. </a:t>
            </a:r>
          </a:p>
          <a:p xmlns:a="http://schemas.openxmlformats.org/drawingml/2006/main">
            <a:pPr marL="0" indent="0">
              <a:buNone/>
            </a:pPr>
            <a:r>
              <a:rPr sz="1600" b="1"/>
              <a:t>Anti-racism:  </a:t>
            </a:r>
            <a:r>
              <a:rPr sz="1600"/>
              <a:t>Recognising whiteness as a privilege that the white person holds through no merit of their own but as a result of colonial power. </a:t>
            </a:r>
          </a:p>
          <a:p xmlns:a="http://schemas.openxmlformats.org/drawingml/2006/main">
            <a:pPr marL="0" indent="0">
              <a:buNone/>
            </a:pPr>
            <a:endParaRPr sz="1600"/>
          </a:p>
          <a:p xmlns:a="http://schemas.openxmlformats.org/drawingml/2006/main">
            <a:pPr marL="0" indent="0">
              <a:buNone/>
            </a:pPr>
            <a:endParaRPr sz="1600"/>
          </a:p>
          <a:p xmlns:a="http://schemas.openxmlformats.org/drawingml/2006/main">
            <a:pPr marL="0" indent="0">
              <a:buNone/>
            </a:pPr>
            <a:endParaRPr sz="1600"/>
          </a:p>
          <a:p xmlns:a="http://schemas.openxmlformats.org/drawingml/2006/main">
            <a:pPr marL="0" indent="0">
              <a:buNone/>
            </a:pPr>
            <a:endParaRPr sz="1600" b="1"/>
          </a:p>
          <a:p xmlns:a="http://schemas.openxmlformats.org/drawingml/2006/main">
            <a:pPr marL="0" indent="0">
              <a:buNone/>
            </a:pPr>
            <a:r>
              <a:rPr sz="1600" b="1"/>
              <a:t>Liberation:  </a:t>
            </a:r>
            <a:r>
              <a:rPr sz="1600"/>
              <a:t>If we do not act against colonial injustice, the cycle of teachers as oppressors and pupils as oppressed will continue (Freire, 1970). (See the animation on </a:t>
            </a:r>
            <a:r>
              <a:rPr sz="1600" i="1">
                <a:highlight>
                  <a:srgbClr val="FFFF00"/>
                </a:highlight>
              </a:rPr>
              <a:t>Diversity Within a Religious Tradition</a:t>
            </a:r>
            <a:r>
              <a:rPr sz="1600"/>
              <a:t>).</a:t>
            </a:r>
          </a:p>
          <a:p xmlns:a="http://schemas.openxmlformats.org/drawingml/2006/main">
            <a:pPr marL="0" indent="0">
              <a:buNone/>
            </a:pPr>
            <a:endParaRPr sz="1600">
              <a:highlight>
                <a:srgbClr val="FFFF00"/>
              </a:highlight>
            </a:endParaRPr>
          </a:p>
        </p:txBody>
      </p:sp>
      <p:sp>
        <p:nvSpPr>
          <p:cNvPr id="8" name="Rounded Rectangle 7">
            <a:extLst xmlns:a="http://schemas.openxmlformats.org/drawingml/2006/main">
              <a:ext uri="{FF2B5EF4-FFF2-40B4-BE49-F238E27FC236}">
                <a16:creationId xmlns:a16="http://schemas.microsoft.com/office/drawing/2014/main" id="{D5F46D4C-87D1-D7E1-5D22-710C4E90C892}"/>
              </a:ext>
            </a:extLst>
          </p:cNvPr>
          <p:cNvSpPr>
            <a:spLocks xmlns:a="http://schemas.openxmlformats.org/drawingml/2006/main" noGrp="1"/>
          </p:cNvSpPr>
          <p:nvPr/>
        </p:nvSpPr>
        <p:spPr>
          <a:xfrm xmlns:a="http://schemas.openxmlformats.org/drawingml/2006/main">
            <a:off x="627530" y="4342041"/>
            <a:ext cx="9786470" cy="795142"/>
          </a:xfrm>
          <a:prstGeom xmlns:a="http://schemas.openxmlformats.org/drawingml/2006/main" prst="roundRect">
            <a:avLst/>
          </a:prstGeom>
          <a:solidFill xmlns:a="http://schemas.openxmlformats.org/drawingml/2006/main">
            <a:srgbClr val="FEE9A6"/>
          </a:solidFill>
          <a:ln xmlns:a="http://schemas.openxmlformats.org/drawingml/2006/main">
            <a:solidFill>
              <a:schemeClr val="bg1"/>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0" name="TextBox 9">
            <a:extLst xmlns:a="http://schemas.openxmlformats.org/drawingml/2006/main">
              <a:ext uri="{FF2B5EF4-FFF2-40B4-BE49-F238E27FC236}">
                <a16:creationId xmlns:a16="http://schemas.microsoft.com/office/drawing/2014/main" id="{9B676C58-68D4-1C59-7957-43053AEE3EAC}"/>
              </a:ext>
            </a:extLst>
          </p:cNvPr>
          <p:cNvSpPr>
            <a:spLocks xmlns:a="http://schemas.openxmlformats.org/drawingml/2006/main" noGrp="1"/>
          </p:cNvSpPr>
          <p:nvPr/>
        </p:nvSpPr>
        <p:spPr>
          <a:xfrm xmlns:a="http://schemas.openxmlformats.org/drawingml/2006/main">
            <a:off x="720026" y="4503263"/>
            <a:ext cx="10021130" cy="523220"/>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1400" b="0" i="0" u="none" spc="0">
                <a:latin typeface="Aptos"/>
                <a:ea typeface="Aptos"/>
                <a:cs typeface="Aptos"/>
              </a:rPr>
              <a:t>“I was taught to see racism only in individual acts of meanness, not in invisible systems conferring dominance on my group” (Peggy McIntosh)</a:t>
            </a:r>
            <a:r>
              <a:rPr sz="1400" b="0" i="0">
                <a:latin typeface="Aptos"/>
                <a:ea typeface="Aptos"/>
                <a:cs typeface="Aptos"/>
              </a:rPr>
              <a:t>​</a:t>
            </a:r>
            <a:endParaRPr sz="1400"/>
          </a:p>
        </p:txBody>
      </p:sp>
    </p:spTree>
    <p:extLst>
      <p:ext uri="{BB962C8B-B14F-4D97-AF65-F5344CB8AC3E}">
        <p14:creationId xmlns:p14="http://schemas.microsoft.com/office/powerpoint/2010/main" val="405570097"/>
      </p:ext>
    </p:extLst>
  </p:cSld>
</p:sld>
</file>

<file path=ppt/slides/slide6.xml><?xml version="1.0" encoding="utf-8"?>
<p:sld xmlns:p="http://schemas.openxmlformats.org/presentationml/2006/main">
  <p:cSld>
    <p:bg>
      <p:bgPr>
        <a:solidFill xmlns:a="http://schemas.openxmlformats.org/drawingml/2006/main">
          <a:srgbClr val="B3E6EF"/>
        </a:solidFill>
      </p:bgPr>
    </p:bg>
    <p:spTree>
      <p:nvGrpSpPr>
        <p:cNvPr id="1" name=""/>
        <p:cNvGrpSpPr/>
        <p:nvPr/>
      </p:nvGrpSpPr>
      <p:grpSpPr>
        <a:xfrm xmlns:a="http://schemas.openxmlformats.org/drawingml/2006/main"/>
      </p:grpSpPr>
      <p:pic>
        <p:nvPicPr>
          <p:cNvPr id="11" name="Picture 3"/>
          <p:cNvPicPr>
            <a:picLocks xmlns:a="http://schemas.openxmlformats.org/drawingml/2006/main" noChangeAspect="1"/>
          </p:cNvPicPr>
          <p:nvPr/>
        </p:nvPicPr>
        <p:blipFill>
          <a:blip xmlns:r="http://schemas.openxmlformats.org/officeDocument/2006/relationships" xmlns:a="http://schemas.openxmlformats.org/drawingml/2006/main" r:embed="R67fce52251334941"/>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2" name="Picture 4"/>
          <p:cNvPicPr>
            <a:picLocks xmlns:a="http://schemas.openxmlformats.org/drawingml/2006/main" noChangeAspect="1"/>
          </p:cNvPicPr>
          <p:nvPr/>
        </p:nvPicPr>
        <p:blipFill>
          <a:blip xmlns:r="http://schemas.openxmlformats.org/officeDocument/2006/relationships" xmlns:a="http://schemas.openxmlformats.org/drawingml/2006/main" r:embed="R1b0fcba0458f422c"/>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6" name="TextBox 5">
            <a:extLst xmlns:a="http://schemas.openxmlformats.org/drawingml/2006/main">
              <a:ext uri="{FF2B5EF4-FFF2-40B4-BE49-F238E27FC236}">
                <a16:creationId xmlns:a16="http://schemas.microsoft.com/office/drawing/2014/main" id="{26E5B02F-F05D-8EBA-B076-7A9A7975AB08}"/>
              </a:ext>
            </a:extLst>
          </p:cNvPr>
          <p:cNvSpPr>
            <a:spLocks xmlns:a="http://schemas.openxmlformats.org/drawingml/2006/main" noGrp="1"/>
          </p:cNvSpPr>
          <p:nvPr/>
        </p:nvSpPr>
        <p:spPr>
          <a:xfrm xmlns:a="http://schemas.openxmlformats.org/drawingml/2006/main">
            <a:off x="340266" y="2263689"/>
            <a:ext cx="7144267" cy="3139321"/>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b="1"/>
              <a:t>As anthropologist and teacher educator Gloria Ladson-Billings (2004, p. 107) points out:</a:t>
            </a:r>
          </a:p>
          <a:p xmlns:a="http://schemas.openxmlformats.org/drawingml/2006/main">
            <a:endParaRPr i="1"/>
          </a:p>
          <a:p xmlns:a="http://schemas.openxmlformats.org/drawingml/2006/main">
            <a:r>
              <a:t>“Most of my students are white, middle-class, monolingual Midwesterners. They are surrounded by people who look, talk, and perhaps think as they do. When I try to get them to think about their culture, they are stymied. They describe themselves as having ‘no culture’ or being ‘just regular’ or ‘just normal.’ When I point out the semantic challenge with their characterisations – by default people unlike them are ‘irregular’ or ‘abnormal’ – they fumble to correct that impression (my students are nothing if not polite).​”</a:t>
            </a:r>
            <a:endParaRPr sz="3000" b="1">
              <a:solidFill>
                <a:schemeClr val="bg1"/>
              </a:solidFill>
              <a:latin typeface="Aptos Display"/>
              <a:ea typeface="Aptos Display"/>
              <a:cs typeface="Aptos Display"/>
            </a:endParaRPr>
          </a:p>
        </p:txBody>
      </p:sp>
      <p:sp>
        <p:nvSpPr>
          <p:cNvPr id="7" name="TextBox 6">
            <a:extLst xmlns:a="http://schemas.openxmlformats.org/drawingml/2006/main">
              <a:ext uri="{FF2B5EF4-FFF2-40B4-BE49-F238E27FC236}">
                <a16:creationId xmlns:a16="http://schemas.microsoft.com/office/drawing/2014/main" id="{CF710F7C-06BF-B45D-9C23-31396BCA7EB4}"/>
              </a:ext>
            </a:extLst>
          </p:cNvPr>
          <p:cNvSpPr>
            <a:spLocks xmlns:a="http://schemas.openxmlformats.org/drawingml/2006/main" noGrp="1"/>
          </p:cNvSpPr>
          <p:nvPr/>
        </p:nvSpPr>
        <p:spPr>
          <a:xfrm xmlns:a="http://schemas.openxmlformats.org/drawingml/2006/main">
            <a:off x="340266" y="1441623"/>
            <a:ext cx="746183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Why must we decolonise RE? </a:t>
            </a:r>
            <a:endParaRPr sz="3000" b="1">
              <a:solidFill>
                <a:schemeClr val="bg1"/>
              </a:solidFill>
              <a:latin typeface="Aptos Display"/>
              <a:ea typeface="Aptos Display"/>
              <a:cs typeface="Aptos Display"/>
            </a:endParaRPr>
          </a:p>
        </p:txBody>
      </p:sp>
      <p:sp>
        <p:nvSpPr>
          <p:cNvPr id="8" name="Rounded Rectangular Callout 7">
            <a:extLst xmlns:a="http://schemas.openxmlformats.org/drawingml/2006/main">
              <a:ext uri="{FF2B5EF4-FFF2-40B4-BE49-F238E27FC236}">
                <a16:creationId xmlns:a16="http://schemas.microsoft.com/office/drawing/2014/main" id="{E942ED9E-4CCE-647D-89E0-09743397B06A}"/>
              </a:ext>
            </a:extLst>
          </p:cNvPr>
          <p:cNvSpPr>
            <a:spLocks xmlns:a="http://schemas.openxmlformats.org/drawingml/2006/main" noGrp="1"/>
          </p:cNvSpPr>
          <p:nvPr/>
        </p:nvSpPr>
        <p:spPr>
          <a:xfrm xmlns:a="http://schemas.openxmlformats.org/drawingml/2006/main">
            <a:off x="7816297" y="2026398"/>
            <a:ext cx="2686483" cy="3139321"/>
          </a:xfrm>
          <a:prstGeom xmlns:a="http://schemas.openxmlformats.org/drawingml/2006/main" prst="wedgeRoundRectCallout">
            <a:avLst/>
          </a:prstGeom>
          <a:solidFill xmlns:a="http://schemas.openxmlformats.org/drawingml/2006/main">
            <a:srgbClr val="E1BDCF"/>
          </a:solidFill>
          <a:ln xmlns:a="http://schemas.openxmlformats.org/drawingml/2006/main">
            <a:solidFill>
              <a:schemeClr val="bg1"/>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a:solidFill>
                  <a:schemeClr val="tx1"/>
                </a:solidFill>
              </a:rPr>
              <a:t>What is your culture? </a:t>
            </a:r>
            <a:br/>
            <a:r>
              <a:rPr>
                <a:solidFill>
                  <a:schemeClr val="tx1"/>
                </a:solidFill>
              </a:rPr>
              <a:t>Is it part of the ‘norm’? </a:t>
            </a:r>
            <a:br/>
            <a:r>
              <a:rPr>
                <a:solidFill>
                  <a:schemeClr val="tx1"/>
                </a:solidFill>
              </a:rPr>
              <a:t>Do you see yourself reflected in your environment? </a:t>
            </a:r>
            <a:br/>
            <a:r>
              <a:rPr>
                <a:solidFill>
                  <a:schemeClr val="tx1"/>
                </a:solidFill>
              </a:rPr>
              <a:t>If so, this gives you invisible power. </a:t>
            </a:r>
            <a:endParaRPr>
              <a:solidFill>
                <a:schemeClr val="tx1"/>
              </a:solidFill>
            </a:endParaRPr>
          </a:p>
        </p:txBody>
      </p:sp>
    </p:spTree>
    <p:extLst>
      <p:ext uri="{BB962C8B-B14F-4D97-AF65-F5344CB8AC3E}">
        <p14:creationId xmlns:p14="http://schemas.microsoft.com/office/powerpoint/2010/main" val="3516171152"/>
      </p:ext>
    </p:extLst>
  </p:cSld>
</p:sld>
</file>

<file path=ppt/slides/slide7.xml><?xml version="1.0" encoding="utf-8"?>
<p:sld xmlns:p="http://schemas.openxmlformats.org/presentationml/2006/main">
  <p:cSld>
    <p:bg>
      <p:bgPr>
        <a:solidFill xmlns:a="http://schemas.openxmlformats.org/drawingml/2006/main">
          <a:srgbClr val="E1BDCF"/>
        </a:solidFill>
      </p:bgPr>
    </p:bg>
    <p:spTree>
      <p:nvGrpSpPr>
        <p:cNvPr id="1" name=""/>
        <p:cNvGrpSpPr/>
        <p:nvPr/>
      </p:nvGrpSpPr>
      <p:grpSpPr>
        <a:xfrm xmlns:a="http://schemas.openxmlformats.org/drawingml/2006/main"/>
      </p:grpSpPr>
      <p:pic>
        <p:nvPicPr>
          <p:cNvPr id="13" name="Picture 4"/>
          <p:cNvPicPr>
            <a:picLocks xmlns:a="http://schemas.openxmlformats.org/drawingml/2006/main" noChangeAspect="1"/>
          </p:cNvPicPr>
          <p:nvPr/>
        </p:nvPicPr>
        <p:blipFill>
          <a:blip xmlns:r="http://schemas.openxmlformats.org/officeDocument/2006/relationships" xmlns:a="http://schemas.openxmlformats.org/drawingml/2006/main" r:embed="R38bf4b999fc84cdd"/>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4" name="Picture 5"/>
          <p:cNvPicPr>
            <a:picLocks xmlns:a="http://schemas.openxmlformats.org/drawingml/2006/main" noChangeAspect="1"/>
          </p:cNvPicPr>
          <p:nvPr/>
        </p:nvPicPr>
        <p:blipFill>
          <a:blip xmlns:r="http://schemas.openxmlformats.org/officeDocument/2006/relationships" xmlns:a="http://schemas.openxmlformats.org/drawingml/2006/main" r:embed="Ra5b5fde4eadd4e0b"/>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8" name="TextBox 7">
            <a:extLst xmlns:a="http://schemas.openxmlformats.org/drawingml/2006/main">
              <a:ext uri="{FF2B5EF4-FFF2-40B4-BE49-F238E27FC236}">
                <a16:creationId xmlns:a16="http://schemas.microsoft.com/office/drawing/2014/main" id="{3D8A77F7-63FF-28D0-83F4-8387041C92AA}"/>
              </a:ext>
            </a:extLst>
          </p:cNvPr>
          <p:cNvSpPr>
            <a:spLocks xmlns:a="http://schemas.openxmlformats.org/drawingml/2006/main" noGrp="1"/>
          </p:cNvSpPr>
          <p:nvPr/>
        </p:nvSpPr>
        <p:spPr>
          <a:xfrm xmlns:a="http://schemas.openxmlformats.org/drawingml/2006/main">
            <a:off x="340266" y="1441623"/>
            <a:ext cx="746183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mj-lt"/>
                <a:ea typeface="+mj-lt"/>
                <a:cs typeface="+mj-lt"/>
              </a:rPr>
              <a:t>Take time to reflect on your positionality… ​</a:t>
            </a:r>
            <a:endParaRPr sz="3200" b="1">
              <a:solidFill>
                <a:schemeClr val="bg1"/>
              </a:solidFill>
              <a:latin typeface="+mj-lt"/>
              <a:ea typeface="+mj-lt"/>
              <a:cs typeface="+mj-lt"/>
            </a:endParaRPr>
          </a:p>
        </p:txBody>
      </p:sp>
      <p:sp>
        <p:nvSpPr>
          <p:cNvPr id="10" name="TextBox 9">
            <a:extLst xmlns:a="http://schemas.openxmlformats.org/drawingml/2006/main">
              <a:ext uri="{FF2B5EF4-FFF2-40B4-BE49-F238E27FC236}">
                <a16:creationId xmlns:a16="http://schemas.microsoft.com/office/drawing/2014/main" id="{A13C91D7-5A54-18D1-CA08-D36710830470}"/>
              </a:ext>
            </a:extLst>
          </p:cNvPr>
          <p:cNvSpPr>
            <a:spLocks xmlns:a="http://schemas.openxmlformats.org/drawingml/2006/main" noGrp="1"/>
          </p:cNvSpPr>
          <p:nvPr/>
        </p:nvSpPr>
        <p:spPr>
          <a:xfrm xmlns:a="http://schemas.openxmlformats.org/drawingml/2006/main">
            <a:off x="340267" y="2263689"/>
            <a:ext cx="8950046" cy="4401205"/>
          </a:xfrm>
          <a:prstGeom xmlns:a="http://schemas.openxmlformats.org/drawingml/2006/main" prst="rect">
            <a:avLst/>
          </a:prstGeom>
          <a:noFill xmlns:a="http://schemas.openxmlformats.org/drawingml/2006/main"/>
        </p:spPr>
        <p:txBody>
          <a:bodyPr xmlns:a="http://schemas.openxmlformats.org/drawingml/2006/main" wrap="square" lIns="91440" tIns="45720" rIns="91440" bIns="45720" anchor="t">
            <a:spAutoFit/>
          </a:bodyPr>
          <a:lstStyle xmlns:a="http://schemas.openxmlformats.org/drawingml/2006/main"/>
          <a:p xmlns:a="http://schemas.openxmlformats.org/drawingml/2006/main">
            <a:pPr>
              <a:buNone/>
            </a:pPr>
            <a:r>
              <a:rPr sz="2000"/>
              <a:t>Maybe you are a white teacher in a majority white teaching profession. This gives an illusion of being ‘just normal’. The classroom may be your safe space, where your worldview has never been challenged. It is essential for white teachers in a predominantly white society to recognise that they exist in a culture which privileges whiteness. </a:t>
            </a:r>
            <a:r>
              <a:rPr sz="2000"/>
              <a:t>​</a:t>
            </a:r>
          </a:p>
          <a:p xmlns:a="http://schemas.openxmlformats.org/drawingml/2006/main">
            <a:pPr>
              <a:buNone/>
            </a:pPr>
            <a:r>
              <a:rPr sz="2000"/>
              <a:t>RE may be the one subject where you feel vulnerable and scared of saying the wrong thing, so you learn some facts about a religion and transmit these facts to pupils, without giving any opportunities for discussions which may veer into ‘unsafe’ territories that you cannot control. </a:t>
            </a:r>
            <a:r>
              <a:rPr sz="2000"/>
              <a:t>​</a:t>
            </a:r>
          </a:p>
          <a:p xmlns:a="http://schemas.openxmlformats.org/drawingml/2006/main">
            <a:pPr>
              <a:buNone/>
            </a:pPr>
            <a:r>
              <a:rPr sz="2000"/>
              <a:t>​</a:t>
            </a:r>
          </a:p>
          <a:p xmlns:a="http://schemas.openxmlformats.org/drawingml/2006/main">
            <a:pPr marL="285750" indent="-285750">
              <a:buFont typeface="Arial"/>
              <a:buChar char="•"/>
            </a:pPr>
            <a:r>
              <a:rPr sz="2000"/>
              <a:t>To decolonise RE, we need to </a:t>
            </a:r>
            <a:r>
              <a:rPr sz="2000" b="1"/>
              <a:t>take time </a:t>
            </a:r>
            <a:r>
              <a:rPr sz="2000"/>
              <a:t>to ask ourselves:</a:t>
            </a:r>
            <a:r>
              <a:rPr sz="2000"/>
              <a:t>​</a:t>
            </a:r>
          </a:p>
          <a:p xmlns:a="http://schemas.openxmlformats.org/drawingml/2006/main">
            <a:pPr marL="285750" indent="-285750">
              <a:buFont typeface="Arial"/>
              <a:buChar char="•"/>
            </a:pPr>
            <a:r>
              <a:rPr sz="2000"/>
              <a:t>What does it mean to be a teacher of RE?</a:t>
            </a:r>
            <a:r>
              <a:rPr sz="2000"/>
              <a:t>​</a:t>
            </a:r>
          </a:p>
          <a:p xmlns:a="http://schemas.openxmlformats.org/drawingml/2006/main">
            <a:pPr marL="285750" indent="-285750">
              <a:buFont typeface="Arial"/>
              <a:buChar char="•"/>
            </a:pPr>
            <a:r>
              <a:rPr sz="2000"/>
              <a:t>How can we ensure we have a decolonised space in RE?</a:t>
            </a:r>
            <a:r>
              <a:rPr sz="2000"/>
              <a:t>​</a:t>
            </a:r>
          </a:p>
          <a:p xmlns:a="http://schemas.openxmlformats.org/drawingml/2006/main">
            <a:pPr marL="285750" indent="-285750">
              <a:buFont typeface="Arial"/>
              <a:buChar char="•"/>
            </a:pPr>
            <a:r>
              <a:rPr sz="2000"/>
              <a:t>What do we understand to be knowledge in RE and where does it come from?</a:t>
            </a:r>
            <a:r>
              <a:rPr sz="2000"/>
              <a:t>​</a:t>
            </a:r>
          </a:p>
        </p:txBody>
      </p:sp>
      <p:sp>
        <p:nvSpPr>
          <p:cNvPr id="3" name="Rounded Rectangular Callout 7">
            <a:extLst xmlns:a="http://schemas.openxmlformats.org/drawingml/2006/main">
              <a:ext uri="{FF2B5EF4-FFF2-40B4-BE49-F238E27FC236}">
                <a16:creationId xmlns:a16="http://schemas.microsoft.com/office/drawing/2014/main" id="{F996862C-2462-4EF4-C894-2143B0672226}"/>
              </a:ext>
            </a:extLst>
          </p:cNvPr>
          <p:cNvSpPr>
            <a:spLocks xmlns:a="http://schemas.openxmlformats.org/drawingml/2006/main" noGrp="1"/>
          </p:cNvSpPr>
          <p:nvPr/>
        </p:nvSpPr>
        <p:spPr>
          <a:xfrm xmlns:a="http://schemas.openxmlformats.org/drawingml/2006/main">
            <a:off x="9389064" y="825163"/>
            <a:ext cx="2312894" cy="5264210"/>
          </a:xfrm>
          <a:prstGeom xmlns:a="http://schemas.openxmlformats.org/drawingml/2006/main" prst="wedgeRoundRectCallout">
            <a:avLst>
              <a:gd name="adj1" fmla="val -29701"/>
              <a:gd name="adj2" fmla="val -50000"/>
              <a:gd name="adj3" fmla="val 16667"/>
            </a:avLst>
          </a:prstGeom>
          <a:solidFill xmlns:a="http://schemas.openxmlformats.org/drawingml/2006/main">
            <a:srgbClr val="FEE9A6"/>
          </a:solidFill>
          <a:ln xmlns:a="http://schemas.openxmlformats.org/drawingml/2006/main">
            <a:solidFill>
              <a:schemeClr val="bg1"/>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a:solidFill>
                  <a:schemeClr val="tx1"/>
                </a:solidFill>
              </a:rPr>
              <a:t>See Peggy McIntosh, White Privilege,  ‘Unpacking the Invisible Knapsack’ </a:t>
            </a:r>
            <a:r>
              <a:rPr>
                <a:solidFill>
                  <a:schemeClr val="tx1"/>
                </a:solidFill>
                <a:hlinkClick xmlns:r="http://schemas.openxmlformats.org/officeDocument/2006/relationships" r:id="R4b95de1717594e42"/>
              </a:rPr>
              <a:t>https://admin.artsci.washington.edu/sites/adming/files/unpacking-invisible-knapsack.pdf</a:t>
            </a:r>
            <a:r>
              <a:rPr>
                <a:solidFill>
                  <a:schemeClr val="tx1"/>
                </a:solidFill>
              </a:rPr>
              <a:t>  for an excellent activity to support the process of considering positionality. </a:t>
            </a:r>
          </a:p>
        </p:txBody>
      </p:sp>
    </p:spTree>
    <p:extLst>
      <p:ext uri="{BB962C8B-B14F-4D97-AF65-F5344CB8AC3E}">
        <p14:creationId xmlns:p14="http://schemas.microsoft.com/office/powerpoint/2010/main" val="337436189"/>
      </p:ext>
    </p:extLst>
  </p:cSld>
</p:sld>
</file>

<file path=ppt/slides/slide8.xml><?xml version="1.0" encoding="utf-8"?>
<p:sld xmlns:p="http://schemas.openxmlformats.org/presentationml/2006/main">
  <p:cSld>
    <p:bg>
      <p:bgPr>
        <a:solidFill xmlns:a="http://schemas.openxmlformats.org/drawingml/2006/main">
          <a:srgbClr val="F3C07B"/>
        </a:solidFill>
      </p:bgPr>
    </p:bg>
    <p:spTree>
      <p:nvGrpSpPr>
        <p:cNvPr id="1" name=""/>
        <p:cNvGrpSpPr/>
        <p:nvPr/>
      </p:nvGrpSpPr>
      <p:grpSpPr>
        <a:xfrm xmlns:a="http://schemas.openxmlformats.org/drawingml/2006/main"/>
      </p:grpSpPr>
      <p:pic>
        <p:nvPicPr>
          <p:cNvPr id="10" name="Picture 3"/>
          <p:cNvPicPr>
            <a:picLocks xmlns:a="http://schemas.openxmlformats.org/drawingml/2006/main" noChangeAspect="1"/>
          </p:cNvPicPr>
          <p:nvPr/>
        </p:nvPicPr>
        <p:blipFill>
          <a:blip xmlns:r="http://schemas.openxmlformats.org/officeDocument/2006/relationships" xmlns:a="http://schemas.openxmlformats.org/drawingml/2006/main" r:embed="Rc67fa2f84e2f4b10"/>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1" name="Picture 4"/>
          <p:cNvPicPr>
            <a:picLocks xmlns:a="http://schemas.openxmlformats.org/drawingml/2006/main" noChangeAspect="1"/>
          </p:cNvPicPr>
          <p:nvPr/>
        </p:nvPicPr>
        <p:blipFill>
          <a:blip xmlns:r="http://schemas.openxmlformats.org/officeDocument/2006/relationships" xmlns:a="http://schemas.openxmlformats.org/drawingml/2006/main" r:embed="Re3157fde3dca4fbb"/>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6" name="TextBox 5">
            <a:extLst xmlns:a="http://schemas.openxmlformats.org/drawingml/2006/main">
              <a:ext uri="{FF2B5EF4-FFF2-40B4-BE49-F238E27FC236}">
                <a16:creationId xmlns:a16="http://schemas.microsoft.com/office/drawing/2014/main" id="{E1A4D490-ED16-F51D-9C3C-308451E535DF}"/>
              </a:ext>
            </a:extLst>
          </p:cNvPr>
          <p:cNvSpPr>
            <a:spLocks xmlns:a="http://schemas.openxmlformats.org/drawingml/2006/main" noGrp="1"/>
          </p:cNvSpPr>
          <p:nvPr/>
        </p:nvSpPr>
        <p:spPr>
          <a:xfrm xmlns:a="http://schemas.openxmlformats.org/drawingml/2006/main">
            <a:off x="340266" y="1441623"/>
            <a:ext cx="746183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What does it mean to be a teacher of RE?</a:t>
            </a:r>
            <a:endParaRPr sz="3000" b="1">
              <a:solidFill>
                <a:schemeClr val="bg1"/>
              </a:solidFill>
              <a:latin typeface="Aptos Display"/>
              <a:ea typeface="Aptos Display"/>
              <a:cs typeface="Aptos Display"/>
            </a:endParaRPr>
          </a:p>
        </p:txBody>
      </p:sp>
      <p:sp>
        <p:nvSpPr>
          <p:cNvPr id="7" name="TextBox 6">
            <a:extLst xmlns:a="http://schemas.openxmlformats.org/drawingml/2006/main">
              <a:ext uri="{FF2B5EF4-FFF2-40B4-BE49-F238E27FC236}">
                <a16:creationId xmlns:a16="http://schemas.microsoft.com/office/drawing/2014/main" id="{1535D841-0FF4-0A5D-E369-ABA2BD3254C6}"/>
              </a:ext>
            </a:extLst>
          </p:cNvPr>
          <p:cNvSpPr>
            <a:spLocks xmlns:a="http://schemas.openxmlformats.org/drawingml/2006/main" noGrp="1"/>
          </p:cNvSpPr>
          <p:nvPr/>
        </p:nvSpPr>
        <p:spPr>
          <a:xfrm xmlns:a="http://schemas.openxmlformats.org/drawingml/2006/main">
            <a:off x="340266" y="2263689"/>
            <a:ext cx="8726242" cy="3693319"/>
          </a:xfrm>
          <a:prstGeom xmlns:a="http://schemas.openxmlformats.org/drawingml/2006/main" prst="rect">
            <a:avLst/>
          </a:prstGeom>
          <a:noFill xmlns:a="http://schemas.openxmlformats.org/drawingml/2006/main"/>
        </p:spPr>
        <p:txBody>
          <a:bodyPr xmlns:a="http://schemas.openxmlformats.org/drawingml/2006/main" wrap="square" lIns="91440" tIns="45720" rIns="91440" bIns="45720" anchor="t">
            <a:spAutoFit/>
          </a:bodyPr>
          <a:lstStyle xmlns:a="http://schemas.openxmlformats.org/drawingml/2006/main"/>
          <a:p xmlns:a="http://schemas.openxmlformats.org/drawingml/2006/main">
            <a:r>
              <a:t>“In much of my writing about pedagogy, particularly in classroom settings with great diversity, I have talked about the need to examine critically the way weas teachers conceptualize what the space for learning should be like. Many professors have conveyed to me their feeling that the classroom should be a ‘</a:t>
            </a:r>
            <a:r>
              <a:rPr b="1"/>
              <a:t>safe’ place; </a:t>
            </a:r>
            <a:r>
              <a:t>that usually translates to mean that the professor lectures to a group of quiet students who respond only when they are called on. The experience of professors who educate for critical consciousness indicates that many students, especially students of colour, may not feel at all ‘safe’ in what appears to be a neutral setting. It is the absence of a feeling of safety that often promotes prolonged silence or lack of student engagement. Making the classroom a democratic setting where everyone feels a responsibility to contribute is a central goal of transformational pedagogy </a:t>
            </a:r>
          </a:p>
          <a:p xmlns:a="http://schemas.openxmlformats.org/drawingml/2006/main">
            <a:endParaRPr/>
          </a:p>
          <a:p xmlns:a="http://schemas.openxmlformats.org/drawingml/2006/main">
            <a:r>
              <a:t>(hooks, 1994, p.39).​</a:t>
            </a:r>
            <a:endParaRPr sz="1600">
              <a:latin typeface="Aptos"/>
              <a:ea typeface="Aptos"/>
              <a:cs typeface="Aptos"/>
            </a:endParaRPr>
          </a:p>
        </p:txBody>
      </p:sp>
    </p:spTree>
    <p:extLst>
      <p:ext uri="{BB962C8B-B14F-4D97-AF65-F5344CB8AC3E}">
        <p14:creationId xmlns:p14="http://schemas.microsoft.com/office/powerpoint/2010/main" val="2875299179"/>
      </p:ext>
    </p:extLst>
  </p:cSld>
</p:sld>
</file>

<file path=ppt/slides/slide9.xml><?xml version="1.0" encoding="utf-8"?>
<p:sld xmlns:p="http://schemas.openxmlformats.org/presentationml/2006/main">
  <p:cSld>
    <p:bg>
      <p:bgPr>
        <a:solidFill xmlns:a="http://schemas.openxmlformats.org/drawingml/2006/main">
          <a:srgbClr val="FEE9A6"/>
        </a:solidFill>
      </p:bgPr>
    </p:bg>
    <p:spTree>
      <p:nvGrpSpPr>
        <p:cNvPr id="1" name=""/>
        <p:cNvGrpSpPr/>
        <p:nvPr/>
      </p:nvGrpSpPr>
      <p:grpSpPr>
        <a:xfrm xmlns:a="http://schemas.openxmlformats.org/drawingml/2006/main"/>
      </p:grpSpPr>
      <p:pic>
        <p:nvPicPr>
          <p:cNvPr id="10" name="Picture 3"/>
          <p:cNvPicPr>
            <a:picLocks xmlns:a="http://schemas.openxmlformats.org/drawingml/2006/main" noChangeAspect="1"/>
          </p:cNvPicPr>
          <p:nvPr/>
        </p:nvPicPr>
        <p:blipFill>
          <a:blip xmlns:r="http://schemas.openxmlformats.org/officeDocument/2006/relationships" xmlns:a="http://schemas.openxmlformats.org/drawingml/2006/main" r:embed="R77e63ced4e554e21"/>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1" name="Picture 4"/>
          <p:cNvPicPr>
            <a:picLocks xmlns:a="http://schemas.openxmlformats.org/drawingml/2006/main" noChangeAspect="1"/>
          </p:cNvPicPr>
          <p:nvPr/>
        </p:nvPicPr>
        <p:blipFill>
          <a:blip xmlns:r="http://schemas.openxmlformats.org/officeDocument/2006/relationships" xmlns:a="http://schemas.openxmlformats.org/drawingml/2006/main" r:embed="R8ae91682588f43a7"/>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6" name="TextBox 5">
            <a:extLst xmlns:a="http://schemas.openxmlformats.org/drawingml/2006/main">
              <a:ext uri="{FF2B5EF4-FFF2-40B4-BE49-F238E27FC236}">
                <a16:creationId xmlns:a16="http://schemas.microsoft.com/office/drawing/2014/main" id="{0BBA728C-B9F1-B7F1-E30F-DFF37793A77E}"/>
              </a:ext>
            </a:extLst>
          </p:cNvPr>
          <p:cNvSpPr>
            <a:spLocks xmlns:a="http://schemas.openxmlformats.org/drawingml/2006/main" noGrp="1"/>
          </p:cNvSpPr>
          <p:nvPr/>
        </p:nvSpPr>
        <p:spPr>
          <a:xfrm xmlns:a="http://schemas.openxmlformats.org/drawingml/2006/main">
            <a:off x="340266" y="1441623"/>
            <a:ext cx="746183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What does it mean to be a teacher of RE?</a:t>
            </a:r>
            <a:endParaRPr sz="3000" b="1">
              <a:solidFill>
                <a:schemeClr val="bg1"/>
              </a:solidFill>
              <a:latin typeface="Aptos Display"/>
              <a:ea typeface="Aptos Display"/>
              <a:cs typeface="Aptos Display"/>
            </a:endParaRPr>
          </a:p>
        </p:txBody>
      </p:sp>
      <p:sp>
        <p:nvSpPr>
          <p:cNvPr id="7" name="TextBox 6">
            <a:extLst xmlns:a="http://schemas.openxmlformats.org/drawingml/2006/main">
              <a:ext uri="{FF2B5EF4-FFF2-40B4-BE49-F238E27FC236}">
                <a16:creationId xmlns:a16="http://schemas.microsoft.com/office/drawing/2014/main" id="{EC3E61BC-6144-A63D-C43D-5B6BBFA0CCE3}"/>
              </a:ext>
            </a:extLst>
          </p:cNvPr>
          <p:cNvSpPr>
            <a:spLocks xmlns:a="http://schemas.openxmlformats.org/drawingml/2006/main" noGrp="1"/>
          </p:cNvSpPr>
          <p:nvPr/>
        </p:nvSpPr>
        <p:spPr>
          <a:xfrm xmlns:a="http://schemas.openxmlformats.org/drawingml/2006/main">
            <a:off x="340265" y="2584834"/>
            <a:ext cx="9521581" cy="4154984"/>
          </a:xfrm>
          <a:prstGeom xmlns:a="http://schemas.openxmlformats.org/drawingml/2006/main" prst="rect">
            <a:avLst/>
          </a:prstGeom>
          <a:noFill xmlns:a="http://schemas.openxmlformats.org/drawingml/2006/main"/>
        </p:spPr>
        <p:txBody>
          <a:bodyPr xmlns:a="http://schemas.openxmlformats.org/drawingml/2006/main" wrap="square" lIns="91440" tIns="45720" rIns="91440" bIns="45720" anchor="t">
            <a:spAutoFit/>
          </a:bodyPr>
          <a:lstStyle xmlns:a="http://schemas.openxmlformats.org/drawingml/2006/main"/>
          <a:p xmlns:a="http://schemas.openxmlformats.org/drawingml/2006/main">
            <a:pPr marL="285750" indent="-285750">
              <a:buFont typeface="Arial"/>
              <a:buChar char="•"/>
            </a:pPr>
            <a:r>
              <a:rPr sz="2400"/>
              <a:t>The classroom needs to be a safe place.</a:t>
            </a:r>
            <a:r>
              <a:rPr sz="2400"/>
              <a:t>​</a:t>
            </a:r>
          </a:p>
          <a:p xmlns:a="http://schemas.openxmlformats.org/drawingml/2006/main">
            <a:pPr marL="285750" indent="-285750">
              <a:buFont typeface="Arial"/>
              <a:buChar char="•"/>
            </a:pPr>
            <a:r>
              <a:rPr sz="2400"/>
              <a:t>There is no such thing as a neutral setting (See the film Nobody Stands Nowhere </a:t>
            </a:r>
            <a:r>
              <a:rPr sz="2400">
                <a:hlinkClick xmlns:r="http://schemas.openxmlformats.org/officeDocument/2006/relationships" r:id="Rae2ba49057bb4653"/>
              </a:rPr>
              <a:t>https://www.youtube.com/watch?v=AFRxKF-Jdos</a:t>
            </a:r>
            <a:r>
              <a:rPr sz="2400"/>
              <a:t> ).</a:t>
            </a:r>
            <a:r>
              <a:rPr sz="2400"/>
              <a:t>​</a:t>
            </a:r>
          </a:p>
          <a:p xmlns:a="http://schemas.openxmlformats.org/drawingml/2006/main">
            <a:pPr marL="285750" indent="-285750">
              <a:buFont typeface="Arial"/>
              <a:buChar char="•"/>
            </a:pPr>
            <a:r>
              <a:rPr sz="2400"/>
              <a:t>To be a democratic safe space, we need to challenge and question our own teacher power and the dominant culture. </a:t>
            </a:r>
            <a:r>
              <a:rPr sz="2400"/>
              <a:t>​</a:t>
            </a:r>
          </a:p>
          <a:p xmlns:a="http://schemas.openxmlformats.org/drawingml/2006/main">
            <a:pPr marL="285750" indent="-285750">
              <a:buFont typeface="Arial"/>
              <a:buChar char="•"/>
            </a:pPr>
            <a:r>
              <a:rPr sz="2400"/>
              <a:t>We can do this through a dialogic teaching approach and engaging with critical race theory. This requires an ongoing commitment to decolonising the curriculum through thinking critically and challenging behaviourist teaching and learning approaches which drive disconnection. </a:t>
            </a:r>
          </a:p>
          <a:p xmlns:a="http://schemas.openxmlformats.org/drawingml/2006/main">
            <a:pPr>
              <a:buNone/>
            </a:pPr>
            <a:endParaRPr sz="2400"/>
          </a:p>
        </p:txBody>
      </p:sp>
    </p:spTree>
    <p:extLst>
      <p:ext uri="{BB962C8B-B14F-4D97-AF65-F5344CB8AC3E}">
        <p14:creationId xmlns:p14="http://schemas.microsoft.com/office/powerpoint/2010/main" val="3336547561"/>
      </p:ext>
    </p:extLst>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2026-08-27T13:05:23.7870000Z</dcterms:created>
  <dcterms:modified xsi:type="dcterms:W3CDTF">2026-08-27T13:05:23.7870000Z</dcterms:modified>
</coreProperties>
</file>