
<file path=[Content_Types].xml><?xml version="1.0" encoding="utf-8"?>
<Types xmlns="http://schemas.openxmlformats.org/package/2006/content-types">
  <Default Extension="xml" ContentType="application/vnd.openxmlformats-package.core-properties+xml"/>
  <Default Extension="png" ContentType="image/png"/>
  <Default Extension="jpeg" ContentType="image/jpeg"/>
  <Default Extension="svg" ContentType="image/svg+xml"/>
  <Default Extension="rels" ContentType="application/vnd.openxmlformats-package.relationships+xml"/>
  <Override PartName="/docProps/app.xml" ContentType="application/vnd.openxmlformats-officedocument.extended-properties+xml"/>
  <Override PartName="/ppt/presentation.xml" ContentType="application/vnd.openxmlformats-officedocument.presentationml.presentation.main+xml"/>
  <Override PartName="/ppt/theme/theme1.xml" ContentType="application/vnd.openxmlformats-officedocument.theme+xml"/>
  <Override PartName="/ppt/slideMasters/slideMaster1.xml" ContentType="application/vnd.openxmlformats-officedocument.presentationml.slideMaster+xml"/>
  <Override PartName="/ppt/slideMasters/theme/theme2.xml" ContentType="application/vnd.openxmlformats-officedocument.them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notesMasters/notesMaster1.xml" ContentType="application/vnd.openxmlformats-officedocument.presentationml.notesMaster+xml"/>
  <Override PartName="/ppt/notesMasters/theme/theme3.xml" ContentType="application/vnd.openxmlformats-officedocument.them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Types>
</file>

<file path=_rels/.rels>&#65279;<?xml version="1.0" encoding="utf-8"?><Relationships xmlns="http://schemas.openxmlformats.org/package/2006/relationships"><Relationship Type="http://schemas.openxmlformats.org/package/2006/relationships/metadata/core-properties" Target="/docProps/core.xml" Id="Rd66dc9c482f445b5" /><Relationship Type="http://schemas.openxmlformats.org/officeDocument/2006/relationships/extended-properties" Target="/docProps/app.xml" Id="Rdcfb8aed2cee4077" /><Relationship Type="http://schemas.openxmlformats.org/officeDocument/2006/relationships/officeDocument" Target="/ppt/presentation.xml" Id="Rb145b3f4b43c4f0a" /></Relationships>
</file>

<file path=ppt/presentation.xml><?xml version="1.0" encoding="utf-8"?>
<p:presentation xmlns:p="http://schemas.openxmlformats.org/presentationml/2006/main">
  <p:sldMasterIdLst>
    <p:sldMasterId xmlns:r="http://schemas.openxmlformats.org/officeDocument/2006/relationships" id="2147483648" r:id="R35f356f2b4554a60"/>
  </p:sldMasterIdLst>
  <p:notesMasterIdLst>
    <p:notesMasterId xmlns:r="http://schemas.openxmlformats.org/officeDocument/2006/relationships" r:id="Rd4bacde76e744daf"/>
  </p:notesMasterIdLst>
  <p:sldIdLst>
    <p:sldId xmlns:r="http://schemas.openxmlformats.org/officeDocument/2006/relationships" id="256" r:id="Rb381903f36924a30"/>
    <p:sldId xmlns:r="http://schemas.openxmlformats.org/officeDocument/2006/relationships" id="257" r:id="Rc8add05e806c4e96"/>
    <p:sldId xmlns:r="http://schemas.openxmlformats.org/officeDocument/2006/relationships" id="258" r:id="R2c120c59c4964434"/>
    <p:sldId xmlns:r="http://schemas.openxmlformats.org/officeDocument/2006/relationships" id="259" r:id="Rb90ab28a666c4272"/>
    <p:sldId xmlns:r="http://schemas.openxmlformats.org/officeDocument/2006/relationships" id="260" r:id="Rcdf1c6f3d72e4f56"/>
    <p:sldId xmlns:r="http://schemas.openxmlformats.org/officeDocument/2006/relationships" id="261" r:id="R3212df31f59e4fa4"/>
    <p:sldId xmlns:r="http://schemas.openxmlformats.org/officeDocument/2006/relationships" id="262" r:id="Rff13e4c7d11d42c5"/>
    <p:sldId xmlns:r="http://schemas.openxmlformats.org/officeDocument/2006/relationships" id="263" r:id="R5f164fa3e1c34ba8"/>
    <p:sldId xmlns:r="http://schemas.openxmlformats.org/officeDocument/2006/relationships" id="264" r:id="R06c9a94acd104f73"/>
    <p:sldId xmlns:r="http://schemas.openxmlformats.org/officeDocument/2006/relationships" id="265" r:id="R97bf26121f114fba"/>
    <p:sldId xmlns:r="http://schemas.openxmlformats.org/officeDocument/2006/relationships" id="266" r:id="R5a780e8581f34708"/>
    <p:sldId xmlns:r="http://schemas.openxmlformats.org/officeDocument/2006/relationships" id="267" r:id="R6bab266d84a945e7"/>
    <p:sldId xmlns:r="http://schemas.openxmlformats.org/officeDocument/2006/relationships" id="268" r:id="R3a62937a157e4c59"/>
    <p:sldId xmlns:r="http://schemas.openxmlformats.org/officeDocument/2006/relationships" id="269" r:id="R7ee6992fb7b549c9"/>
    <p:sldId xmlns:r="http://schemas.openxmlformats.org/officeDocument/2006/relationships" id="270" r:id="Rb9923a0322404c5d"/>
    <p:sldId xmlns:r="http://schemas.openxmlformats.org/officeDocument/2006/relationships" id="271" r:id="R768b6618f14c4a72"/>
    <p:sldId xmlns:r="http://schemas.openxmlformats.org/officeDocument/2006/relationships" id="272" r:id="Rcc4e56e8cbaf4e31"/>
    <p:sldId xmlns:r="http://schemas.openxmlformats.org/officeDocument/2006/relationships" id="273" r:id="R0533c96429be460b"/>
    <p:sldId xmlns:r="http://schemas.openxmlformats.org/officeDocument/2006/relationships" id="274" r:id="R9a8ed8e4da3b4f90"/>
    <p:sldId xmlns:r="http://schemas.openxmlformats.org/officeDocument/2006/relationships" id="275" r:id="R14efaf74f2f94e12"/>
    <p:sldId xmlns:r="http://schemas.openxmlformats.org/officeDocument/2006/relationships" id="276" r:id="Redd220a2e3ac4250"/>
  </p:sldIdLst>
  <p:sldSz cx="12192000" cy="6858000"/>
  <p:notesSz cx="6858000" cy="9144000"/>
</p:presentation>
</file>

<file path=ppt/presProps.xml><?xml version="1.0" encoding="utf-8"?>
<p:presentationPr xmlns:p="http://schemas.openxmlformats.org/presentationml/2006/main">
  <p:extLst>
    <p:ext xmlns:p14="http://schemas.microsoft.com/office/powerpoint/2010/main" uri="{E76CE94A-603C-4142-B9EB-6D1370010A27}">
      <p14:discardImageEditData val="0"/>
    </p:ext>
    <p:ext xmlns:p14="http://schemas.microsoft.com/office/powerpoint/2010/main" uri="{D31A062A-798A-4329-ABDD-BBA856620510}">
      <p14:defaultImageDpi val="32767"/>
    </p:ext>
    <p:ext xmlns:p15="http://schemas.microsoft.com/office/powerpoint/2012/main" uri="{FD5EFAAD-0ECE-453E-9831-46B23BE46B34}">
      <p15:chartTrackingRefBased val="1"/>
    </p:ext>
  </p:extLst>
</p:presentationPr>
</file>

<file path=ppt/tableStyles.xml><?xml version="1.0" encoding="utf-8"?>
<a:tblStyleLst xmlns:a="http://schemas.openxmlformats.org/drawingml/2006/main" def="{5C22544A-7EE6-4342-B048-85BDC9FD1C3A}"/>
</file>

<file path=ppt/viewProps.xml><?xml version="1.0" encoding="utf-8"?>
<p:viewPr xmlns:p="http://schemas.openxmlformats.org/presentationml/2006/main">
  <p:gridSpacing cx="76200" cy="76200"/>
</p:viewPr>
</file>

<file path=ppt/_rels/presentation.xml.rels>&#65279;<?xml version="1.0" encoding="utf-8"?><Relationships xmlns="http://schemas.openxmlformats.org/package/2006/relationships"><Relationship Type="http://schemas.openxmlformats.org/officeDocument/2006/relationships/theme" Target="/ppt/theme/theme1.xml" Id="Rcc4ad7b42f074fe1" /><Relationship Type="http://schemas.openxmlformats.org/officeDocument/2006/relationships/slideMaster" Target="/ppt/slideMasters/slideMaster1.xml" Id="R35f356f2b4554a60" /><Relationship Type="http://schemas.openxmlformats.org/officeDocument/2006/relationships/notesMaster" Target="/ppt/notesMasters/notesMaster1.xml" Id="Rd4bacde76e744daf" /><Relationship Type="http://schemas.openxmlformats.org/officeDocument/2006/relationships/presProps" Target="/ppt/presProps.xml" Id="Rccaee85de42445e1" /><Relationship Type="http://schemas.openxmlformats.org/officeDocument/2006/relationships/viewProps" Target="/ppt/viewProps.xml" Id="R4c318786cac94058" /><Relationship Type="http://schemas.openxmlformats.org/officeDocument/2006/relationships/tableStyles" Target="/ppt/tableStyles.xml" Id="R93984b517d5e4685" /><Relationship Type="http://schemas.openxmlformats.org/officeDocument/2006/relationships/slide" Target="/ppt/slides/slide1.xml" Id="Rb381903f36924a30" /><Relationship Type="http://schemas.openxmlformats.org/officeDocument/2006/relationships/slide" Target="/ppt/slides/slide2.xml" Id="Rc8add05e806c4e96" /><Relationship Type="http://schemas.openxmlformats.org/officeDocument/2006/relationships/slide" Target="/ppt/slides/slide3.xml" Id="R2c120c59c4964434" /><Relationship Type="http://schemas.openxmlformats.org/officeDocument/2006/relationships/slide" Target="/ppt/slides/slide4.xml" Id="Rb90ab28a666c4272" /><Relationship Type="http://schemas.openxmlformats.org/officeDocument/2006/relationships/slide" Target="/ppt/slides/slide5.xml" Id="Rcdf1c6f3d72e4f56" /><Relationship Type="http://schemas.openxmlformats.org/officeDocument/2006/relationships/slide" Target="/ppt/slides/slide6.xml" Id="R3212df31f59e4fa4" /><Relationship Type="http://schemas.openxmlformats.org/officeDocument/2006/relationships/slide" Target="/ppt/slides/slide7.xml" Id="Rff13e4c7d11d42c5" /><Relationship Type="http://schemas.openxmlformats.org/officeDocument/2006/relationships/slide" Target="/ppt/slides/slide8.xml" Id="R5f164fa3e1c34ba8" /><Relationship Type="http://schemas.openxmlformats.org/officeDocument/2006/relationships/slide" Target="/ppt/slides/slide9.xml" Id="R06c9a94acd104f73" /><Relationship Type="http://schemas.openxmlformats.org/officeDocument/2006/relationships/slide" Target="/ppt/slides/slide10.xml" Id="R97bf26121f114fba" /><Relationship Type="http://schemas.openxmlformats.org/officeDocument/2006/relationships/slide" Target="/ppt/slides/slide11.xml" Id="R5a780e8581f34708" /><Relationship Type="http://schemas.openxmlformats.org/officeDocument/2006/relationships/slide" Target="/ppt/slides/slide12.xml" Id="R6bab266d84a945e7" /><Relationship Type="http://schemas.openxmlformats.org/officeDocument/2006/relationships/slide" Target="/ppt/slides/slide13.xml" Id="R3a62937a157e4c59" /><Relationship Type="http://schemas.openxmlformats.org/officeDocument/2006/relationships/slide" Target="/ppt/slides/slide14.xml" Id="R7ee6992fb7b549c9" /><Relationship Type="http://schemas.openxmlformats.org/officeDocument/2006/relationships/slide" Target="/ppt/slides/slide15.xml" Id="Rb9923a0322404c5d" /><Relationship Type="http://schemas.openxmlformats.org/officeDocument/2006/relationships/slide" Target="/ppt/slides/slide16.xml" Id="R768b6618f14c4a72" /><Relationship Type="http://schemas.openxmlformats.org/officeDocument/2006/relationships/slide" Target="/ppt/slides/slide17.xml" Id="Rcc4e56e8cbaf4e31" /><Relationship Type="http://schemas.openxmlformats.org/officeDocument/2006/relationships/slide" Target="/ppt/slides/slide18.xml" Id="R0533c96429be460b" /><Relationship Type="http://schemas.openxmlformats.org/officeDocument/2006/relationships/slide" Target="/ppt/slides/slide19.xml" Id="R9a8ed8e4da3b4f90" /><Relationship Type="http://schemas.openxmlformats.org/officeDocument/2006/relationships/slide" Target="/ppt/slides/slide20.xml" Id="R14efaf74f2f94e12" /><Relationship Type="http://schemas.openxmlformats.org/officeDocument/2006/relationships/slide" Target="/ppt/slides/slide21.xml" Id="Redd220a2e3ac4250" /></Relationships>
</file>

<file path=ppt/notesMasters/_rels/notesMaster1.xml.rels>&#65279;<?xml version="1.0" encoding="utf-8"?><Relationships xmlns="http://schemas.openxmlformats.org/package/2006/relationships"><Relationship Type="http://schemas.openxmlformats.org/officeDocument/2006/relationships/theme" Target="/ppt/notesMasters/theme/theme3.xml" Id="R2a056f677d674b60" /></Relationships>
</file>

<file path=ppt/notesMasters/notesMaster1.xml><?xml version="1.0" encoding="utf-8"?>
<p:notesMaster xmlns:p="http://schemas.openxmlformats.org/presentationml/2006/main">
  <p:cSld>
    <p:bg>
      <p:bgRef idx="1001">
        <a:schemeClr xmlns:a="http://schemas.openxmlformats.org/drawingml/2006/main" val="bg1"/>
      </p:bgRef>
    </p:bg>
    <p:spTree>
      <p:nvGrpSpPr>
        <p:cNvPr id="1" name=""/>
        <p:cNvGrpSpPr/>
        <p:nvPr/>
      </p:nvGrpSpPr>
      <p:grpSpPr>
        <a:xfrm xmlns:a="http://schemas.openxmlformats.org/drawingml/2006/main"/>
      </p:grpSpPr>
      <p:sp>
        <p:nvSpPr>
          <p:cNvPr id="2" name="Header Placeholder"/>
          <p:cNvSpPr/>
          <p:nvPr>
            <p:ph type="hdr" sz="quarter"/>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3" name="Date Placeholder"/>
          <p:cNvSpPr/>
          <p:nvPr>
            <p:ph type="dt" sz="quarter" idx="1"/>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4" name="Slide Image Placeholder"/>
          <p:cNvSpPr/>
          <p:nvPr>
            <p:ph type="sldImg" idx="2"/>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5" name="Notes Placeholder"/>
          <p:cNvSpPr/>
          <p:nvPr>
            <p:ph type="body" sz="quarter" idx="3"/>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6" name="Footer Placeholder"/>
          <p:cNvSpPr/>
          <p:nvPr>
            <p:ph type="ftr" sz="quarter" idx="4"/>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7" name="Slide Number Placeholder"/>
          <p:cNvSpPr/>
          <p:nvPr>
            <p:ph type="sldNum" sz="quarter" idx="5"/>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Tree>
  </p:cSld>
  <p:clrMap bg1="lt1" tx1="dk1" bg2="lt2" tx2="dk2" accent1="accent1" accent2="accent2" accent3="accent3" accent4="accent4" accent5="accent5" accent6="accent6" hlink="hlink" folHlink="folHlink"/>
  <p:notesStyle>
    <a:lvl1pPr xmlns:a="http://schemas.openxmlformats.org/drawingml/2006/main" marL="0" algn="l" defTabSz="914400" rtl="0" eaLnBrk="1" latinLnBrk="0" hangingPunct="1">
      <a:defRPr sz="1200" kern="1200"/>
    </a:lvl1pPr>
  </p:notesStyle>
</p:notesMaster>
</file>

<file path=ppt/notesMasters/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a:solidFill>
            <a:schemeClr val="phClr">
              <a:shade val="95000"/>
              <a:satMod val="105000"/>
            </a:schemeClr>
          </a:solidFill>
          <a:prstDash val="solid"/>
        </a:ln>
        <a:ln w="25400">
          <a:solidFill>
            <a:schemeClr val="phClr"/>
          </a:solidFill>
          <a:prstDash val="solid"/>
        </a:ln>
        <a:ln w="38100">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notesSlides/_rels/notesSlide1.xml.rels>&#65279;<?xml version="1.0" encoding="utf-8"?><Relationships xmlns="http://schemas.openxmlformats.org/package/2006/relationships"><Relationship Type="http://schemas.openxmlformats.org/officeDocument/2006/relationships/slide" Target="/ppt/slides/slide1.xml" Id="Ra161e0a145ba4e72" /><Relationship Type="http://schemas.openxmlformats.org/officeDocument/2006/relationships/notesMaster" Target="/ppt/notesMasters/notesMaster1.xml" Id="R2f25c38c2991491b" /></Relationships>
</file>

<file path=ppt/notesSlides/_rels/notesSlide10.xml.rels>&#65279;<?xml version="1.0" encoding="utf-8"?><Relationships xmlns="http://schemas.openxmlformats.org/package/2006/relationships"><Relationship Type="http://schemas.openxmlformats.org/officeDocument/2006/relationships/slide" Target="/ppt/slides/slide10.xml" Id="Rbb58feff2aaf4aef" /><Relationship Type="http://schemas.openxmlformats.org/officeDocument/2006/relationships/notesMaster" Target="/ppt/notesMasters/notesMaster1.xml" Id="R43cb725ee1ef44e7" /></Relationships>
</file>

<file path=ppt/notesSlides/_rels/notesSlide11.xml.rels>&#65279;<?xml version="1.0" encoding="utf-8"?><Relationships xmlns="http://schemas.openxmlformats.org/package/2006/relationships"><Relationship Type="http://schemas.openxmlformats.org/officeDocument/2006/relationships/slide" Target="/ppt/slides/slide11.xml" Id="Rdb5d558aabd044e0" /><Relationship Type="http://schemas.openxmlformats.org/officeDocument/2006/relationships/notesMaster" Target="/ppt/notesMasters/notesMaster1.xml" Id="Re4c4800547ec4dd2" /></Relationships>
</file>

<file path=ppt/notesSlides/_rels/notesSlide12.xml.rels>&#65279;<?xml version="1.0" encoding="utf-8"?><Relationships xmlns="http://schemas.openxmlformats.org/package/2006/relationships"><Relationship Type="http://schemas.openxmlformats.org/officeDocument/2006/relationships/slide" Target="/ppt/slides/slide12.xml" Id="Rf279de5ffdf34e7e" /><Relationship Type="http://schemas.openxmlformats.org/officeDocument/2006/relationships/notesMaster" Target="/ppt/notesMasters/notesMaster1.xml" Id="R8be949ae21454eeb" /></Relationships>
</file>

<file path=ppt/notesSlides/_rels/notesSlide13.xml.rels>&#65279;<?xml version="1.0" encoding="utf-8"?><Relationships xmlns="http://schemas.openxmlformats.org/package/2006/relationships"><Relationship Type="http://schemas.openxmlformats.org/officeDocument/2006/relationships/slide" Target="/ppt/slides/slide13.xml" Id="Rbadabba0b40c4b65" /><Relationship Type="http://schemas.openxmlformats.org/officeDocument/2006/relationships/notesMaster" Target="/ppt/notesMasters/notesMaster1.xml" Id="Rcff3babe10ae4c75" /></Relationships>
</file>

<file path=ppt/notesSlides/_rels/notesSlide14.xml.rels>&#65279;<?xml version="1.0" encoding="utf-8"?><Relationships xmlns="http://schemas.openxmlformats.org/package/2006/relationships"><Relationship Type="http://schemas.openxmlformats.org/officeDocument/2006/relationships/slide" Target="/ppt/slides/slide14.xml" Id="Rd9120d0887994423" /><Relationship Type="http://schemas.openxmlformats.org/officeDocument/2006/relationships/notesMaster" Target="/ppt/notesMasters/notesMaster1.xml" Id="R79ceea1e422d4e6a" /></Relationships>
</file>

<file path=ppt/notesSlides/_rels/notesSlide15.xml.rels>&#65279;<?xml version="1.0" encoding="utf-8"?><Relationships xmlns="http://schemas.openxmlformats.org/package/2006/relationships"><Relationship Type="http://schemas.openxmlformats.org/officeDocument/2006/relationships/slide" Target="/ppt/slides/slide15.xml" Id="R7433c8fd624d4f75" /><Relationship Type="http://schemas.openxmlformats.org/officeDocument/2006/relationships/notesMaster" Target="/ppt/notesMasters/notesMaster1.xml" Id="Rf2d7925677d94c37" /></Relationships>
</file>

<file path=ppt/notesSlides/_rels/notesSlide16.xml.rels>&#65279;<?xml version="1.0" encoding="utf-8"?><Relationships xmlns="http://schemas.openxmlformats.org/package/2006/relationships"><Relationship Type="http://schemas.openxmlformats.org/officeDocument/2006/relationships/slide" Target="/ppt/slides/slide16.xml" Id="R50b71e88f5fc474f" /><Relationship Type="http://schemas.openxmlformats.org/officeDocument/2006/relationships/notesMaster" Target="/ppt/notesMasters/notesMaster1.xml" Id="R7a8355bf1fd346d0" /></Relationships>
</file>

<file path=ppt/notesSlides/_rels/notesSlide17.xml.rels>&#65279;<?xml version="1.0" encoding="utf-8"?><Relationships xmlns="http://schemas.openxmlformats.org/package/2006/relationships"><Relationship Type="http://schemas.openxmlformats.org/officeDocument/2006/relationships/slide" Target="/ppt/slides/slide17.xml" Id="R3698e3cf4909460f" /><Relationship Type="http://schemas.openxmlformats.org/officeDocument/2006/relationships/notesMaster" Target="/ppt/notesMasters/notesMaster1.xml" Id="Rb57069255d3b4ed2" /></Relationships>
</file>

<file path=ppt/notesSlides/_rels/notesSlide18.xml.rels>&#65279;<?xml version="1.0" encoding="utf-8"?><Relationships xmlns="http://schemas.openxmlformats.org/package/2006/relationships"><Relationship Type="http://schemas.openxmlformats.org/officeDocument/2006/relationships/slide" Target="/ppt/slides/slide18.xml" Id="R390daf8210cc48d0" /><Relationship Type="http://schemas.openxmlformats.org/officeDocument/2006/relationships/notesMaster" Target="/ppt/notesMasters/notesMaster1.xml" Id="R4e51fc708c054db2" /></Relationships>
</file>

<file path=ppt/notesSlides/_rels/notesSlide19.xml.rels>&#65279;<?xml version="1.0" encoding="utf-8"?><Relationships xmlns="http://schemas.openxmlformats.org/package/2006/relationships"><Relationship Type="http://schemas.openxmlformats.org/officeDocument/2006/relationships/slide" Target="/ppt/slides/slide19.xml" Id="R902181c0b2774a3d" /><Relationship Type="http://schemas.openxmlformats.org/officeDocument/2006/relationships/notesMaster" Target="/ppt/notesMasters/notesMaster1.xml" Id="Rab93240e860b4fa3" /></Relationships>
</file>

<file path=ppt/notesSlides/_rels/notesSlide2.xml.rels>&#65279;<?xml version="1.0" encoding="utf-8"?><Relationships xmlns="http://schemas.openxmlformats.org/package/2006/relationships"><Relationship Type="http://schemas.openxmlformats.org/officeDocument/2006/relationships/slide" Target="/ppt/slides/slide2.xml" Id="R1db45ff78441430e" /><Relationship Type="http://schemas.openxmlformats.org/officeDocument/2006/relationships/notesMaster" Target="/ppt/notesMasters/notesMaster1.xml" Id="R0f0e35fed7304765" /></Relationships>
</file>

<file path=ppt/notesSlides/_rels/notesSlide20.xml.rels>&#65279;<?xml version="1.0" encoding="utf-8"?><Relationships xmlns="http://schemas.openxmlformats.org/package/2006/relationships"><Relationship Type="http://schemas.openxmlformats.org/officeDocument/2006/relationships/slide" Target="/ppt/slides/slide20.xml" Id="Rd1af7596dc494c66" /><Relationship Type="http://schemas.openxmlformats.org/officeDocument/2006/relationships/notesMaster" Target="/ppt/notesMasters/notesMaster1.xml" Id="R98b415cdda4f41cd" /></Relationships>
</file>

<file path=ppt/notesSlides/_rels/notesSlide21.xml.rels>&#65279;<?xml version="1.0" encoding="utf-8"?><Relationships xmlns="http://schemas.openxmlformats.org/package/2006/relationships"><Relationship Type="http://schemas.openxmlformats.org/officeDocument/2006/relationships/slide" Target="/ppt/slides/slide21.xml" Id="R3cf06b5999d04ad7" /><Relationship Type="http://schemas.openxmlformats.org/officeDocument/2006/relationships/notesMaster" Target="/ppt/notesMasters/notesMaster1.xml" Id="Rfee4f8c8ae5249fc" /></Relationships>
</file>

<file path=ppt/notesSlides/_rels/notesSlide3.xml.rels>&#65279;<?xml version="1.0" encoding="utf-8"?><Relationships xmlns="http://schemas.openxmlformats.org/package/2006/relationships"><Relationship Type="http://schemas.openxmlformats.org/officeDocument/2006/relationships/slide" Target="/ppt/slides/slide3.xml" Id="R31dc6d3b8bec46ca" /><Relationship Type="http://schemas.openxmlformats.org/officeDocument/2006/relationships/notesMaster" Target="/ppt/notesMasters/notesMaster1.xml" Id="Rc9a79b6937634559" /></Relationships>
</file>

<file path=ppt/notesSlides/_rels/notesSlide4.xml.rels>&#65279;<?xml version="1.0" encoding="utf-8"?><Relationships xmlns="http://schemas.openxmlformats.org/package/2006/relationships"><Relationship Type="http://schemas.openxmlformats.org/officeDocument/2006/relationships/slide" Target="/ppt/slides/slide4.xml" Id="R75acb9fe3b534bd4" /><Relationship Type="http://schemas.openxmlformats.org/officeDocument/2006/relationships/notesMaster" Target="/ppt/notesMasters/notesMaster1.xml" Id="Rf9521fc484cd46f9" /></Relationships>
</file>

<file path=ppt/notesSlides/_rels/notesSlide5.xml.rels>&#65279;<?xml version="1.0" encoding="utf-8"?><Relationships xmlns="http://schemas.openxmlformats.org/package/2006/relationships"><Relationship Type="http://schemas.openxmlformats.org/officeDocument/2006/relationships/slide" Target="/ppt/slides/slide5.xml" Id="R6acf0218371e4a5d" /><Relationship Type="http://schemas.openxmlformats.org/officeDocument/2006/relationships/notesMaster" Target="/ppt/notesMasters/notesMaster1.xml" Id="R3fdfd846d3ea42c3" /></Relationships>
</file>

<file path=ppt/notesSlides/_rels/notesSlide6.xml.rels>&#65279;<?xml version="1.0" encoding="utf-8"?><Relationships xmlns="http://schemas.openxmlformats.org/package/2006/relationships"><Relationship Type="http://schemas.openxmlformats.org/officeDocument/2006/relationships/slide" Target="/ppt/slides/slide6.xml" Id="Rb4ccf48e0e214246" /><Relationship Type="http://schemas.openxmlformats.org/officeDocument/2006/relationships/notesMaster" Target="/ppt/notesMasters/notesMaster1.xml" Id="R5b2ef39c12864e07" /></Relationships>
</file>

<file path=ppt/notesSlides/_rels/notesSlide7.xml.rels>&#65279;<?xml version="1.0" encoding="utf-8"?><Relationships xmlns="http://schemas.openxmlformats.org/package/2006/relationships"><Relationship Type="http://schemas.openxmlformats.org/officeDocument/2006/relationships/slide" Target="/ppt/slides/slide7.xml" Id="Rbfa229d2eed74108" /><Relationship Type="http://schemas.openxmlformats.org/officeDocument/2006/relationships/notesMaster" Target="/ppt/notesMasters/notesMaster1.xml" Id="R6cbbcb93f3e64d94" /></Relationships>
</file>

<file path=ppt/notesSlides/_rels/notesSlide8.xml.rels>&#65279;<?xml version="1.0" encoding="utf-8"?><Relationships xmlns="http://schemas.openxmlformats.org/package/2006/relationships"><Relationship Type="http://schemas.openxmlformats.org/officeDocument/2006/relationships/slide" Target="/ppt/slides/slide8.xml" Id="R89a8aa1afd684ff7" /><Relationship Type="http://schemas.openxmlformats.org/officeDocument/2006/relationships/notesMaster" Target="/ppt/notesMasters/notesMaster1.xml" Id="R3c7a066c2d094173" /></Relationships>
</file>

<file path=ppt/notesSlides/_rels/notesSlide9.xml.rels>&#65279;<?xml version="1.0" encoding="utf-8"?><Relationships xmlns="http://schemas.openxmlformats.org/package/2006/relationships"><Relationship Type="http://schemas.openxmlformats.org/officeDocument/2006/relationships/slide" Target="/ppt/slides/slide9.xml" Id="R1aed9f49afb94727" /><Relationship Type="http://schemas.openxmlformats.org/officeDocument/2006/relationships/notesMaster" Target="/ppt/notesMasters/notesMaster1.xml" Id="R5a15efc70a384bcf" /></Relationships>
</file>

<file path=ppt/notesSlides/notesSlide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RE in this PowerPoint is used as an umbrella term for the name of the subject in all four nations of the UK, including RVE (Religion, Values and Ethics) in Wales and RME (Religion and Moral Education) in non-denominational settings in Scotland.</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0.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endParaRP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In Scotland RME is a  compulsory part of the curriculum from 3-18.</a:t>
            </a:r>
          </a:p>
          <a:p xmlns:a="http://schemas.openxmlformats.org/drawingml/2006/main">
            <a:r>
              <a:t>Post-16 RVE is optional in Wales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Again, this is the case in England.</a:t>
            </a:r>
          </a:p>
          <a:p xmlns:a="http://schemas.openxmlformats.org/drawingml/2006/main">
            <a:r>
              <a:t>In Wales there is no longer a right to withdrawal.</a:t>
            </a:r>
          </a:p>
          <a:p xmlns:a="http://schemas.openxmlformats.org/drawingml/2006/main">
            <a:endParaRPr/>
          </a:p>
          <a:p xmlns:a="http://schemas.openxmlformats.org/drawingml/2006/main">
            <a:r>
              <a:t>In Scotland Parents no longer have the right to withdraw a child from religious education since the Children (Withdrawal from Religious Education and Amendment of UNCRC Compatibility Duty) (Scotland) Bill became law on 2nd April 2026. </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3.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In Scotland it is called Religious Observance.</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4.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endParaRP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5.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endParaRP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6.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endParaRP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7.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Allow time for the students to draw a stick person representing themselves in the middle of a page and to answer the questions listening to the music (</a:t>
            </a:r>
            <a:r>
              <a:t>E.g</a:t>
            </a:r>
            <a:r>
              <a:t> ‘Change’ by Big Thief). They may choose to just focus on one or may want to answer all. Some students find this an uncomfortable activity so its worth exploring that feeling with them. Allow this to be a private activity so they do not feel they have to share the answers.  </a:t>
            </a:r>
          </a:p>
          <a:p xmlns:a="http://schemas.openxmlformats.org/drawingml/2006/main">
            <a:endParaRP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8.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Allow time for the students to draw a stick person representing themselves in the middle of a page and to answer the questions listening to the music (</a:t>
            </a:r>
            <a:r>
              <a:t>E.g</a:t>
            </a:r>
            <a:r>
              <a:t> ‘Change’ by Big Thief). They may choose to just focus on one or may want to answer all. Some students find this an uncomfortable activity so its worth exploring that feeling with them. Allow this to be a private activity so they do not feel they have to share the answers.  </a:t>
            </a:r>
          </a:p>
          <a:p xmlns:a="http://schemas.openxmlformats.org/drawingml/2006/main">
            <a:endParaRP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9.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pPr marL="0" marR="0" lvl="0" indent="0" algn="l" defTabSz="914400">
              <a:lnSpc>
                <a:spcPct val="100000"/>
              </a:lnSpc>
              <a:spcBef>
                <a:spcPts val="0"/>
              </a:spcBef>
              <a:spcAft>
                <a:spcPts val="0"/>
              </a:spcAft>
              <a:buClrTx/>
              <a:buSzTx/>
              <a:buFontTx/>
              <a:buNone/>
            </a:pPr>
            <a:r>
              <a:t>Knowledge is more than fact-finding in RE. It’s about understanding each other. Rejecting a dehumanising approach to people who are different from me. Understanding that I have a position and a culture – and I am not ‘just normal’. See Decolonising RE for more on this. </a:t>
            </a:r>
          </a:p>
          <a:p xmlns:a="http://schemas.openxmlformats.org/drawingml/2006/main">
            <a:endParaRP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Activity 1</a:t>
            </a:r>
          </a:p>
          <a:p xmlns:a="http://schemas.openxmlformats.org/drawingml/2006/main">
            <a:endParaRPr/>
          </a:p>
          <a:p xmlns:a="http://schemas.openxmlformats.org/drawingml/2006/main">
            <a:r>
              <a:t>Get trainees to consider what they first see and how this might have implications for RE? </a:t>
            </a:r>
          </a:p>
          <a:p xmlns:a="http://schemas.openxmlformats.org/drawingml/2006/main">
            <a:endParaRPr/>
          </a:p>
          <a:p xmlns:a="http://schemas.openxmlformats.org/drawingml/2006/main">
            <a:r>
              <a:rPr b="1"/>
              <a:t>Faces or vase?</a:t>
            </a:r>
          </a:p>
          <a:p xmlns:a="http://schemas.openxmlformats.org/drawingml/2006/main">
            <a:endParaRPr/>
          </a:p>
          <a:p xmlns:a="http://schemas.openxmlformats.org/drawingml/2006/main">
            <a:r>
              <a:t>Discuss on tables and then share with group.</a:t>
            </a:r>
          </a:p>
          <a:p xmlns:a="http://schemas.openxmlformats.org/drawingml/2006/main">
            <a:r>
              <a:t>Possible thoughts:</a:t>
            </a:r>
          </a:p>
          <a:p xmlns:a="http://schemas.openxmlformats.org/drawingml/2006/main">
            <a:r>
              <a:t>- Perception, interpretation, different ways of seeing the world, understanding different viewpoints etc</a:t>
            </a:r>
          </a:p>
          <a:p xmlns:a="http://schemas.openxmlformats.org/drawingml/2006/main">
            <a:endParaRPr/>
          </a:p>
          <a:p xmlns:a="http://schemas.openxmlformats.org/drawingml/2006/main">
            <a:r>
              <a:rPr b="1"/>
              <a:t>Discussion 6 or 9 </a:t>
            </a:r>
          </a:p>
          <a:p xmlns:a="http://schemas.openxmlformats.org/drawingml/2006/main">
            <a:r>
              <a:t>– Just because you are right does not mean that I am wrong – you just haven’t seen life from my side.</a:t>
            </a:r>
          </a:p>
          <a:p xmlns:a="http://schemas.openxmlformats.org/drawingml/2006/main">
            <a:endParaRP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0.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endParaRP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endParaRP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Activity 2</a:t>
            </a:r>
          </a:p>
          <a:p xmlns:a="http://schemas.openxmlformats.org/drawingml/2006/main">
            <a:endParaRPr/>
          </a:p>
          <a:p xmlns:a="http://schemas.openxmlformats.org/drawingml/2006/main">
            <a:r>
              <a:t>In small groups the students discuss and create a Diamond 9 on the Purpose of RE (1 = most important purpose)</a:t>
            </a:r>
          </a:p>
          <a:p xmlns:a="http://schemas.openxmlformats.org/drawingml/2006/main">
            <a:endParaRPr/>
          </a:p>
          <a:p xmlns:a="http://schemas.openxmlformats.org/drawingml/2006/main">
            <a:r>
              <a:t>Statements to be printed on cards and sets given to each table.</a:t>
            </a:r>
          </a:p>
          <a:p xmlns:a="http://schemas.openxmlformats.org/drawingml/2006/main">
            <a:endParaRPr/>
          </a:p>
          <a:p xmlns:a="http://schemas.openxmlformats.org/drawingml/2006/main">
            <a:r>
              <a:t>Important considerations for each statement:</a:t>
            </a:r>
          </a:p>
          <a:p xmlns:a="http://schemas.openxmlformats.org/drawingml/2006/main">
            <a:endParaRPr/>
          </a:p>
          <a:p xmlns:a="http://schemas.openxmlformats.org/drawingml/2006/main">
            <a:pPr marL="171450" indent="-171450">
              <a:buFontTx/>
              <a:buChar char="-"/>
            </a:pPr>
            <a:r>
              <a:t>To be equipped with knowledge and understanding of a range of religions and world views – </a:t>
            </a:r>
            <a:r>
              <a:rPr b="1"/>
              <a:t>a key purpose of RE</a:t>
            </a:r>
          </a:p>
          <a:p xmlns:a="http://schemas.openxmlformats.org/drawingml/2006/main">
            <a:pPr marL="171450" marR="0" lvl="0" indent="-171450" algn="l" defTabSz="914400">
              <a:lnSpc>
                <a:spcPct val="100000"/>
              </a:lnSpc>
              <a:spcBef>
                <a:spcPct val="30000"/>
              </a:spcBef>
              <a:spcAft>
                <a:spcPct val="0"/>
              </a:spcAft>
              <a:buClrTx/>
              <a:buSzTx/>
              <a:buFontTx/>
              <a:buChar char="-"/>
            </a:pPr>
            <a:r>
              <a:rPr b="0"/>
              <a:t>To enable children to hold and informed conversation about religion and belief - </a:t>
            </a:r>
            <a:r>
              <a:rPr b="1"/>
              <a:t>a key purpose of RE</a:t>
            </a:r>
          </a:p>
          <a:p xmlns:a="http://schemas.openxmlformats.org/drawingml/2006/main">
            <a:pPr marL="171450" marR="0" lvl="0" indent="-171450" algn="l" defTabSz="914400">
              <a:lnSpc>
                <a:spcPct val="100000"/>
              </a:lnSpc>
              <a:spcBef>
                <a:spcPct val="30000"/>
              </a:spcBef>
              <a:spcAft>
                <a:spcPct val="0"/>
              </a:spcAft>
              <a:buClrTx/>
              <a:buSzTx/>
              <a:buFontTx/>
              <a:buChar char="-"/>
            </a:pPr>
            <a:r>
              <a:rPr b="0"/>
              <a:t>To enable children to flourish as citizens in a pluralistic and global community - </a:t>
            </a:r>
            <a:r>
              <a:rPr b="1"/>
              <a:t>a key purpose of RE</a:t>
            </a:r>
          </a:p>
          <a:p xmlns:a="http://schemas.openxmlformats.org/drawingml/2006/main">
            <a:pPr marL="171450" indent="-171450">
              <a:buFontTx/>
              <a:buChar char="-"/>
            </a:pPr>
            <a:r>
              <a:rPr b="0"/>
              <a:t>To enable children to explore the meaning of existence and their place in the world </a:t>
            </a:r>
            <a:r>
              <a:t>– </a:t>
            </a:r>
            <a:r>
              <a:rPr b="1"/>
              <a:t>a key purpose of RE – links with Ofsted ‘personal knowledge’</a:t>
            </a:r>
          </a:p>
          <a:p xmlns:a="http://schemas.openxmlformats.org/drawingml/2006/main">
            <a:pPr marL="171450" marR="0" lvl="0" indent="-171450" algn="l" defTabSz="914400">
              <a:lnSpc>
                <a:spcPct val="100000"/>
              </a:lnSpc>
              <a:spcBef>
                <a:spcPct val="30000"/>
              </a:spcBef>
              <a:spcAft>
                <a:spcPct val="0"/>
              </a:spcAft>
              <a:buClrTx/>
              <a:buSzTx/>
              <a:buFontTx/>
              <a:buChar char="-"/>
            </a:pPr>
            <a:r>
              <a:rPr b="0"/>
              <a:t>To promote spiritual, moral, social and cultural development (SMSC) – </a:t>
            </a:r>
            <a:r>
              <a:rPr b="1"/>
              <a:t>strong links, and good RE should develop this, but not key purpose</a:t>
            </a:r>
            <a:endParaRPr b="0"/>
          </a:p>
          <a:p xmlns:a="http://schemas.openxmlformats.org/drawingml/2006/main">
            <a:pPr marL="171450" indent="-171450">
              <a:buFontTx/>
              <a:buChar char="-"/>
            </a:pPr>
            <a:r>
              <a:rPr b="0"/>
              <a:t>To inspire lifelong engagement with and/or study of religion and beliefs – </a:t>
            </a:r>
            <a:r>
              <a:rPr b="1"/>
              <a:t>possible outcome of RE</a:t>
            </a:r>
          </a:p>
          <a:p xmlns:a="http://schemas.openxmlformats.org/drawingml/2006/main">
            <a:pPr marL="171450" indent="-171450">
              <a:buFontTx/>
              <a:buChar char="-"/>
            </a:pPr>
            <a:r>
              <a:rPr b="0"/>
              <a:t>To help children work out how to live a good life - – </a:t>
            </a:r>
            <a:r>
              <a:rPr b="1"/>
              <a:t>possible outcome of RE, but careful not to infer that you need a religious worldview to have a good life </a:t>
            </a:r>
            <a:endParaRPr b="0"/>
          </a:p>
          <a:p xmlns:a="http://schemas.openxmlformats.org/drawingml/2006/main">
            <a:pPr marL="171450" marR="0" lvl="0" indent="-171450" algn="l" defTabSz="914400">
              <a:lnSpc>
                <a:spcPct val="100000"/>
              </a:lnSpc>
              <a:spcBef>
                <a:spcPct val="30000"/>
              </a:spcBef>
              <a:spcAft>
                <a:spcPct val="0"/>
              </a:spcAft>
              <a:buClrTx/>
              <a:buSzTx/>
              <a:buFontTx/>
              <a:buChar char="-"/>
            </a:pPr>
            <a:r>
              <a:rPr b="0"/>
              <a:t>To prevent extremism and radicalisation – </a:t>
            </a:r>
            <a:r>
              <a:rPr b="1"/>
              <a:t>whilst RE might contribute to this, NOT key purpose</a:t>
            </a:r>
          </a:p>
          <a:p xmlns:a="http://schemas.openxmlformats.org/drawingml/2006/main">
            <a:pPr marL="171450" marR="0" lvl="0" indent="-171450" algn="l" defTabSz="914400">
              <a:lnSpc>
                <a:spcPct val="100000"/>
              </a:lnSpc>
              <a:spcBef>
                <a:spcPct val="30000"/>
              </a:spcBef>
              <a:spcAft>
                <a:spcPct val="0"/>
              </a:spcAft>
              <a:buClrTx/>
              <a:buSzTx/>
              <a:buFontTx/>
              <a:buChar char="-"/>
            </a:pPr>
            <a:r>
              <a:rPr b="0"/>
              <a:t>To pass on the truth and traditions of a particular faith or belief system – </a:t>
            </a:r>
            <a:r>
              <a:rPr b="1"/>
              <a:t>NOT the purpose of RE – the key issue here is the word truth – we do not hold one religion to have truth</a:t>
            </a:r>
          </a:p>
          <a:p xmlns:a="http://schemas.openxmlformats.org/drawingml/2006/main">
            <a:pPr marL="171450" marR="0" lvl="0" indent="-171450" algn="l" defTabSz="914400">
              <a:lnSpc>
                <a:spcPct val="100000"/>
              </a:lnSpc>
              <a:spcBef>
                <a:spcPct val="30000"/>
              </a:spcBef>
              <a:spcAft>
                <a:spcPct val="0"/>
              </a:spcAft>
              <a:buClrTx/>
              <a:buSzTx/>
              <a:buFontTx/>
              <a:buChar char="-"/>
            </a:pPr>
            <a:endParaRPr b="1"/>
          </a:p>
          <a:p xmlns:a="http://schemas.openxmlformats.org/drawingml/2006/main">
            <a:pPr marL="171450" marR="0" lvl="0" indent="-171450" algn="l" defTabSz="914400">
              <a:lnSpc>
                <a:spcPct val="100000"/>
              </a:lnSpc>
              <a:spcBef>
                <a:spcPct val="30000"/>
              </a:spcBef>
              <a:spcAft>
                <a:spcPct val="0"/>
              </a:spcAft>
              <a:buClrTx/>
              <a:buSzTx/>
              <a:buFontTx/>
              <a:buChar char="-"/>
            </a:pPr>
            <a:r>
              <a:t>Diamond Nine activity (adapted from RE Today (2016) Understanding Christianity, Birmingham: CEP)</a:t>
            </a:r>
            <a:endParaRPr b="1"/>
          </a:p>
          <a:p xmlns:a="http://schemas.openxmlformats.org/drawingml/2006/main">
            <a:pPr marL="171450" marR="0" lvl="0" indent="-171450" algn="l" defTabSz="914400">
              <a:lnSpc>
                <a:spcPct val="100000"/>
              </a:lnSpc>
              <a:spcBef>
                <a:spcPct val="30000"/>
              </a:spcBef>
              <a:spcAft>
                <a:spcPct val="0"/>
              </a:spcAft>
              <a:buClrTx/>
              <a:buSzTx/>
              <a:buFontTx/>
              <a:buChar char="-"/>
            </a:pPr>
            <a:endParaRPr b="0"/>
          </a:p>
          <a:p xmlns:a="http://schemas.openxmlformats.org/drawingml/2006/main">
            <a:pPr marL="171450" indent="-171450">
              <a:buFontTx/>
              <a:buChar char="-"/>
            </a:pPr>
            <a:r>
              <a:rPr b="0"/>
              <a:t>Watch short video which starts to unpick a new vision for RE, that will be picked up in subsequent slides</a:t>
            </a:r>
          </a:p>
          <a:p xmlns:a="http://schemas.openxmlformats.org/drawingml/2006/main">
            <a:endParaRP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4.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endParaRP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5.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pPr>
              <a:buNone/>
            </a:pPr>
            <a:r>
              <a:rPr sz="1200" b="0" i="0" u="none">
                <a:solidFill>
                  <a:schemeClr val="tx1"/>
                </a:solidFill>
                <a:latin typeface="+mn-lt"/>
                <a:ea typeface="+mn-lt"/>
                <a:cs typeface="+mn-lt"/>
              </a:rPr>
              <a:t>Across England and Wales, 46% of people identified as being Christian, </a:t>
            </a:r>
            <a:r>
              <a:rPr sz="1200" b="1" i="0" u="none">
                <a:solidFill>
                  <a:schemeClr val="tx1"/>
                </a:solidFill>
                <a:latin typeface="+mn-lt"/>
                <a:ea typeface="+mn-lt"/>
                <a:cs typeface="+mn-lt"/>
              </a:rPr>
              <a:t>37% said they had no religion</a:t>
            </a:r>
            <a:r>
              <a:rPr sz="1200" b="0" i="0" u="none">
                <a:solidFill>
                  <a:schemeClr val="tx1"/>
                </a:solidFill>
                <a:latin typeface="+mn-lt"/>
                <a:ea typeface="+mn-lt"/>
                <a:cs typeface="+mn-lt"/>
              </a:rPr>
              <a:t>, 6% identified as Muslim, and 2% identified as Hindu. Around 2% identified as being Buddhist, Sikh, Jewish or of another religion</a:t>
            </a:r>
            <a:r>
              <a:rPr sz="1200" b="0" i="0">
                <a:solidFill>
                  <a:schemeClr val="tx1"/>
                </a:solidFill>
                <a:latin typeface="+mn-lt"/>
                <a:ea typeface="+mn-lt"/>
                <a:cs typeface="+mn-lt"/>
              </a:rPr>
              <a:t>​</a:t>
            </a:r>
          </a:p>
          <a:p xmlns:a="http://schemas.openxmlformats.org/drawingml/2006/main">
            <a:pPr>
              <a:buNone/>
            </a:pPr>
            <a:r>
              <a:rPr sz="1200" b="0" i="0">
                <a:solidFill>
                  <a:schemeClr val="tx1"/>
                </a:solidFill>
                <a:latin typeface="+mn-lt"/>
                <a:ea typeface="+mn-lt"/>
                <a:cs typeface="+mn-lt"/>
              </a:rPr>
              <a:t>​</a:t>
            </a:r>
          </a:p>
          <a:p xmlns:a="http://schemas.openxmlformats.org/drawingml/2006/main">
            <a:pPr>
              <a:buNone/>
            </a:pPr>
            <a:r>
              <a:rPr sz="1200" b="0" i="0" u="none">
                <a:solidFill>
                  <a:schemeClr val="tx1"/>
                </a:solidFill>
                <a:latin typeface="+mn-lt"/>
                <a:ea typeface="+mn-lt"/>
                <a:cs typeface="+mn-lt"/>
              </a:rPr>
              <a:t>Key point – as the identification with organised religion is dropping, the growth in identification with non-religious worldviews is increasing – this has implications for the classroom.</a:t>
            </a:r>
            <a:endParaRPr sz="1200" b="0" i="0" kern="1200">
              <a:solidFill>
                <a:schemeClr val="tx1"/>
              </a:solidFill>
              <a:latin typeface="+mn-lt"/>
              <a:ea typeface="+mn-lt"/>
              <a:cs typeface="+mn-lt"/>
            </a:endParaRPr>
          </a:p>
          <a:p xmlns:a="http://schemas.openxmlformats.org/drawingml/2006/main">
            <a:endParaRP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6.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endParaRP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7.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endParaRP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8.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pPr>
              <a:spcBef>
                <a:spcPct val="0"/>
              </a:spcBef>
              <a:buSzPct val="125000"/>
              <a:buNone/>
            </a:pPr>
            <a:r>
              <a:rPr sz="1400">
                <a:latin typeface="Gill Sans Light"/>
                <a:ea typeface="Gill Sans Light"/>
                <a:cs typeface="Gill Sans Light"/>
              </a:rPr>
              <a:t>This is the current situation (June 2026) in England. </a:t>
            </a:r>
            <a:endParaRPr/>
          </a:p>
          <a:p xmlns:a="http://schemas.openxmlformats.org/drawingml/2006/main">
            <a:pPr>
              <a:spcBef>
                <a:spcPct val="0"/>
              </a:spcBef>
              <a:buSzPct val="125000"/>
              <a:buNone/>
            </a:pPr>
            <a:r>
              <a:rPr sz="1400">
                <a:latin typeface="Gill Sans Light"/>
                <a:ea typeface="Gill Sans Light"/>
                <a:cs typeface="Gill Sans Light"/>
              </a:rPr>
              <a:t>Religion, values and ethics (RVE) is part of the </a:t>
            </a:r>
            <a:r>
              <a:rPr sz="1400">
                <a:latin typeface="Gill Sans Light"/>
                <a:ea typeface="Gill Sans Light"/>
                <a:cs typeface="Gill Sans Light"/>
              </a:rPr>
              <a:t>stautory</a:t>
            </a:r>
            <a:r>
              <a:rPr sz="1400">
                <a:latin typeface="Gill Sans Light"/>
                <a:ea typeface="Gill Sans Light"/>
                <a:cs typeface="Gill Sans Light"/>
              </a:rPr>
              <a:t> Curriculum for Wales, sitting within the Humanities Area of Learning and Experience (Area) .</a:t>
            </a:r>
            <a:endParaRPr/>
          </a:p>
          <a:p xmlns:a="http://schemas.openxmlformats.org/drawingml/2006/main">
            <a:pPr>
              <a:spcBef>
                <a:spcPct val="0"/>
              </a:spcBef>
              <a:buSzPct val="125000"/>
              <a:buNone/>
            </a:pPr>
            <a:r>
              <a:rPr sz="1400">
                <a:latin typeface="Gill Sans Light"/>
                <a:ea typeface="Gill Sans Light"/>
                <a:cs typeface="Gill Sans Light"/>
              </a:rPr>
              <a:t>In Scotland, within the Curriculum For Excellence, the religious and moral education (RME) curriculum area includes the two distinct areas of religious and moral education (non-denominational) and religious education in Roman Catholic schools.</a:t>
            </a:r>
          </a:p>
          <a:p xmlns:a="http://schemas.openxmlformats.org/drawingml/2006/main">
            <a:pPr>
              <a:spcBef>
                <a:spcPct val="0"/>
              </a:spcBef>
              <a:buSzPct val="125000"/>
              <a:buNone/>
            </a:pPr>
            <a:endParaRPr sz="1400">
              <a:latin typeface="Gill Sans Light"/>
              <a:ea typeface="Gill Sans Light"/>
              <a:cs typeface="Gill Sans Light"/>
            </a:endParaRPr>
          </a:p>
          <a:p xmlns:a="http://schemas.openxmlformats.org/drawingml/2006/main">
            <a:pPr>
              <a:spcBef>
                <a:spcPct val="0"/>
              </a:spcBef>
              <a:buSzPct val="125000"/>
              <a:buNone/>
            </a:pPr>
            <a:r>
              <a:rPr sz="1400">
                <a:latin typeface="Gill Sans Light"/>
                <a:ea typeface="Gill Sans Light"/>
                <a:cs typeface="Gill Sans Light"/>
              </a:rPr>
              <a:t>The Curriculum and Assessment Review (2025) Has recommended that RE be brought into the National Curriculum in England, and this may be included in the Government's consultation during 2026</a:t>
            </a:r>
          </a:p>
          <a:p xmlns:a="http://schemas.openxmlformats.org/drawingml/2006/main">
            <a:pPr>
              <a:spcBef>
                <a:spcPct val="0"/>
              </a:spcBef>
              <a:buSzPct val="125000"/>
              <a:buNone/>
            </a:pPr>
            <a:endParaRPr sz="1400">
              <a:latin typeface="Gill Sans Light"/>
              <a:ea typeface="Gill Sans Light"/>
              <a:cs typeface="Gill Sans Light"/>
            </a:endParaRPr>
          </a:p>
          <a:p xmlns:a="http://schemas.openxmlformats.org/drawingml/2006/main">
            <a:pPr>
              <a:spcBef>
                <a:spcPct val="0"/>
              </a:spcBef>
              <a:buSzPct val="125000"/>
              <a:buNone/>
            </a:pPr>
            <a:r>
              <a:rPr sz="1400">
                <a:latin typeface="Gill Sans Light"/>
                <a:ea typeface="Gill Sans Light"/>
                <a:cs typeface="Gill Sans Light"/>
              </a:rPr>
              <a:t>In England:</a:t>
            </a:r>
          </a:p>
          <a:p xmlns:a="http://schemas.openxmlformats.org/drawingml/2006/main">
            <a:pPr>
              <a:spcBef>
                <a:spcPct val="0"/>
              </a:spcBef>
              <a:buSzPct val="125000"/>
              <a:buNone/>
            </a:pPr>
            <a:r>
              <a:rPr sz="1400">
                <a:latin typeface="Gill Sans Light"/>
                <a:ea typeface="Gill Sans Light"/>
                <a:cs typeface="Gill Sans Light"/>
              </a:rPr>
              <a:t>The LA has a responsibility to ensure that a SACRE oversees an Agreed Syllabus:</a:t>
            </a:r>
            <a:endParaRPr>
              <a:latin typeface="Gill Sans Light"/>
              <a:ea typeface="Gill Sans Light"/>
              <a:cs typeface="Gill Sans Light"/>
            </a:endParaRPr>
          </a:p>
          <a:p xmlns:a="http://schemas.openxmlformats.org/drawingml/2006/main">
            <a:pPr>
              <a:spcBef>
                <a:spcPct val="0"/>
              </a:spcBef>
              <a:buSzPct val="125000"/>
              <a:buNone/>
            </a:pPr>
            <a:r>
              <a:rPr>
                <a:latin typeface="Gill Sans Light"/>
                <a:ea typeface="Gill Sans Light"/>
                <a:cs typeface="Gill Sans Light"/>
              </a:rPr>
              <a:t>LA maintained schools without a religious character (community schools) must follow their locally agreed syllabus</a:t>
            </a:r>
            <a:endParaRPr>
              <a:latin typeface="Gill Sans Light"/>
              <a:ea typeface="Gill Sans Light"/>
              <a:cs typeface="Gill Sans Light"/>
            </a:endParaRPr>
          </a:p>
          <a:p xmlns:a="http://schemas.openxmlformats.org/drawingml/2006/main">
            <a:pPr>
              <a:spcBef>
                <a:spcPct val="0"/>
              </a:spcBef>
              <a:buSzPct val="125000"/>
              <a:buNone/>
            </a:pPr>
            <a:r>
              <a:rPr>
                <a:latin typeface="Gill Sans Light"/>
                <a:ea typeface="Gill Sans Light"/>
                <a:cs typeface="Gill Sans Light"/>
              </a:rPr>
              <a:t>Schools with a religious character are free to set their own syllabus</a:t>
            </a:r>
            <a:endParaRPr>
              <a:latin typeface="Gill Sans Light"/>
              <a:ea typeface="Gill Sans Light"/>
              <a:cs typeface="Gill Sans Light"/>
            </a:endParaRPr>
          </a:p>
          <a:p xmlns:a="http://schemas.openxmlformats.org/drawingml/2006/main">
            <a:pPr>
              <a:spcBef>
                <a:spcPct val="0"/>
              </a:spcBef>
              <a:buSzPct val="125000"/>
              <a:buNone/>
            </a:pPr>
            <a:r>
              <a:rPr>
                <a:latin typeface="Gill Sans Light"/>
                <a:ea typeface="Gill Sans Light"/>
                <a:cs typeface="Gill Sans Light"/>
              </a:rPr>
              <a:t>Non-denominational Free schools/Academies may choose to follow the Locally Agreed Syllabus</a:t>
            </a:r>
            <a:endParaRPr>
              <a:latin typeface="Gill Sans Light"/>
              <a:ea typeface="Gill Sans Light"/>
              <a:cs typeface="Gill Sans Light"/>
            </a:endParaRPr>
          </a:p>
          <a:p xmlns:a="http://schemas.openxmlformats.org/drawingml/2006/main">
            <a:pPr>
              <a:spcBef>
                <a:spcPct val="0"/>
              </a:spcBef>
              <a:buSzPct val="125000"/>
              <a:buNone/>
            </a:pPr>
            <a:r>
              <a:rPr>
                <a:latin typeface="Gill Sans Light"/>
                <a:ea typeface="Gill Sans Light"/>
                <a:cs typeface="Gill Sans Light"/>
              </a:rPr>
              <a:t>Special schools are free to adapt the curriculum to suit the needs of their pupils</a:t>
            </a:r>
            <a:endParaRPr>
              <a:latin typeface="Gill Sans Light"/>
              <a:ea typeface="Gill Sans Light"/>
              <a:cs typeface="Gill Sans Light"/>
            </a:endParaRPr>
          </a:p>
          <a:p xmlns:a="http://schemas.openxmlformats.org/drawingml/2006/main">
            <a:endParaRP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9.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The Quality Framework for Early Childhood Play, Learning and Care in Wales </a:t>
            </a:r>
            <a:r>
              <a:rPr>
                <a:solidFill>
                  <a:srgbClr val="000000"/>
                </a:solidFill>
              </a:rPr>
              <a:t>focuses on the needs of the developing child (0-3) through five developmental pathways, which are not subject based.</a:t>
            </a:r>
          </a:p>
          <a:p xmlns:a="http://schemas.openxmlformats.org/drawingml/2006/main">
            <a:r>
              <a:t>From Age 3-16 the curriculum for Wales includes RVE as part of the Humanities Area of Learning and Experience (Area) </a:t>
            </a:r>
          </a:p>
          <a:p xmlns:a="http://schemas.openxmlformats.org/drawingml/2006/main">
            <a:r>
              <a:t>In Scotland RME is part of the curriculum from 3-18</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slideLayouts/_rels/slideLayout1.xml.rels>&#65279;<?xml version="1.0" encoding="utf-8"?><Relationships xmlns="http://schemas.openxmlformats.org/package/2006/relationships"><Relationship Type="http://schemas.openxmlformats.org/officeDocument/2006/relationships/slideMaster" Target="/ppt/slideMasters/slideMaster1.xml" Id="R7ae6ee0c5fcb4d0c" /></Relationships>
</file>

<file path=ppt/slideLayouts/_rels/slideLayout10.xml.rels>&#65279;<?xml version="1.0" encoding="utf-8"?><Relationships xmlns="http://schemas.openxmlformats.org/package/2006/relationships"><Relationship Type="http://schemas.openxmlformats.org/officeDocument/2006/relationships/slideMaster" Target="/ppt/slideMasters/slideMaster1.xml" Id="R6031fdbd7b7d4c35" /></Relationships>
</file>

<file path=ppt/slideLayouts/_rels/slideLayout11.xml.rels>&#65279;<?xml version="1.0" encoding="utf-8"?><Relationships xmlns="http://schemas.openxmlformats.org/package/2006/relationships"><Relationship Type="http://schemas.openxmlformats.org/officeDocument/2006/relationships/slideMaster" Target="/ppt/slideMasters/slideMaster1.xml" Id="Re83efab6ff784b4d" /></Relationships>
</file>

<file path=ppt/slideLayouts/_rels/slideLayout2.xml.rels>&#65279;<?xml version="1.0" encoding="utf-8"?><Relationships xmlns="http://schemas.openxmlformats.org/package/2006/relationships"><Relationship Type="http://schemas.openxmlformats.org/officeDocument/2006/relationships/slideMaster" Target="/ppt/slideMasters/slideMaster1.xml" Id="Rd9b4ebf93a8b42a2" /></Relationships>
</file>

<file path=ppt/slideLayouts/_rels/slideLayout3.xml.rels>&#65279;<?xml version="1.0" encoding="utf-8"?><Relationships xmlns="http://schemas.openxmlformats.org/package/2006/relationships"><Relationship Type="http://schemas.openxmlformats.org/officeDocument/2006/relationships/slideMaster" Target="/ppt/slideMasters/slideMaster1.xml" Id="R6c711a33c6f14071" /></Relationships>
</file>

<file path=ppt/slideLayouts/_rels/slideLayout4.xml.rels>&#65279;<?xml version="1.0" encoding="utf-8"?><Relationships xmlns="http://schemas.openxmlformats.org/package/2006/relationships"><Relationship Type="http://schemas.openxmlformats.org/officeDocument/2006/relationships/slideMaster" Target="/ppt/slideMasters/slideMaster1.xml" Id="R884b6de5dd184941" /></Relationships>
</file>

<file path=ppt/slideLayouts/_rels/slideLayout5.xml.rels>&#65279;<?xml version="1.0" encoding="utf-8"?><Relationships xmlns="http://schemas.openxmlformats.org/package/2006/relationships"><Relationship Type="http://schemas.openxmlformats.org/officeDocument/2006/relationships/slideMaster" Target="/ppt/slideMasters/slideMaster1.xml" Id="R760cfe66d2e64a50" /></Relationships>
</file>

<file path=ppt/slideLayouts/_rels/slideLayout6.xml.rels>&#65279;<?xml version="1.0" encoding="utf-8"?><Relationships xmlns="http://schemas.openxmlformats.org/package/2006/relationships"><Relationship Type="http://schemas.openxmlformats.org/officeDocument/2006/relationships/slideMaster" Target="/ppt/slideMasters/slideMaster1.xml" Id="Re88f1e451b284f7d" /></Relationships>
</file>

<file path=ppt/slideLayouts/_rels/slideLayout7.xml.rels>&#65279;<?xml version="1.0" encoding="utf-8"?><Relationships xmlns="http://schemas.openxmlformats.org/package/2006/relationships"><Relationship Type="http://schemas.openxmlformats.org/officeDocument/2006/relationships/slideMaster" Target="/ppt/slideMasters/slideMaster1.xml" Id="R6fcc06ff067e404a" /></Relationships>
</file>

<file path=ppt/slideLayouts/_rels/slideLayout8.xml.rels>&#65279;<?xml version="1.0" encoding="utf-8"?><Relationships xmlns="http://schemas.openxmlformats.org/package/2006/relationships"><Relationship Type="http://schemas.openxmlformats.org/officeDocument/2006/relationships/slideMaster" Target="/ppt/slideMasters/slideMaster1.xml" Id="R73c11b391cbb483f" /></Relationships>
</file>

<file path=ppt/slideLayouts/_rels/slideLayout9.xml.rels>&#65279;<?xml version="1.0" encoding="utf-8"?><Relationships xmlns="http://schemas.openxmlformats.org/package/2006/relationships"><Relationship Type="http://schemas.openxmlformats.org/officeDocument/2006/relationships/slideMaster" Target="/ppt/slideMasters/slideMaster1.xml" Id="R3d355ba0f9714768" /></Relationships>
</file>

<file path=ppt/slideLayouts/slideLayout1.xml><?xml version="1.0" encoding="utf-8"?>
<p:sldLayout xmlns:p="http://schemas.openxmlformats.org/presentationml/2006/main" type="title" preserve="1">
  <p:cSld name="Title Slide">
    <p:spTree>
      <p:nvGrpSpPr>
        <p:cNvPr id="1" name=""/>
        <p:cNvGrpSpPr/>
        <p:nvPr/>
      </p:nvGrpSpPr>
      <p:grpSpPr>
        <a:xfrm xmlns:a="http://schemas.openxmlformats.org/drawingml/2006/main"/>
      </p:grpSpPr>
      <p:sp>
        <p:nvSpPr>
          <p:cNvPr id="2" name="Title 1">
            <a:extLst xmlns:a="http://schemas.openxmlformats.org/drawingml/2006/main">
              <a:ext uri="{FF2B5EF4-FFF2-40B4-BE49-F238E27FC236}">
                <a16:creationId xmlns:a16="http://schemas.microsoft.com/office/drawing/2014/main" id="{68B95FB3-77B9-48C6-8EB8-5B40890F8190}"/>
              </a:ext>
            </a:extLst>
          </p:cNvPr>
          <p:cNvSpPr>
            <a:spLocks xmlns:a="http://schemas.openxmlformats.org/drawingml/2006/main" noGrp="1"/>
          </p:cNvSpPr>
          <p:nvPr>
            <p:ph type="ctrTitle" idx="0"/>
          </p:nvPr>
        </p:nvSpPr>
        <p:spPr>
          <a:xfrm xmlns:a="http://schemas.openxmlformats.org/drawingml/2006/main">
            <a:off x="914400" y="2130426"/>
            <a:ext cx="10363200" cy="1470025"/>
          </a:xfrm>
        </p:spPr>
        <p:txBody>
          <a:bodyPr xmlns:a="http://schemas.openxmlformats.org/drawingml/2006/main"/>
          <a:lstStyle xmlns:a="http://schemas.openxmlformats.org/drawingml/2006/main"/>
          <a:p xmlns:a="http://schemas.openxmlformats.org/drawingml/2006/main">
            <a:r>
              <a:t>Click to edit Master title style</a:t>
            </a:r>
            <a:endParaRPr/>
          </a:p>
        </p:txBody>
      </p:sp>
      <p:sp>
        <p:nvSpPr>
          <p:cNvPr id="3" name="Subtitle 2">
            <a:extLst xmlns:a="http://schemas.openxmlformats.org/drawingml/2006/main">
              <a:ext uri="{FF2B5EF4-FFF2-40B4-BE49-F238E27FC236}">
                <a16:creationId xmlns:a16="http://schemas.microsoft.com/office/drawing/2014/main" id="{4D030F85-7F73-4401-A7B9-1C4EA00E5445}"/>
              </a:ext>
            </a:extLst>
          </p:cNvPr>
          <p:cNvSpPr>
            <a:spLocks xmlns:a="http://schemas.openxmlformats.org/drawingml/2006/main" noGrp="1"/>
          </p:cNvSpPr>
          <p:nvPr>
            <p:ph type="subTitle" idx="1"/>
          </p:nvPr>
        </p:nvSpPr>
        <p:spPr>
          <a:xfrm xmlns:a="http://schemas.openxmlformats.org/drawingml/2006/main">
            <a:off x="1828800" y="3886200"/>
            <a:ext cx="8534400" cy="1752600"/>
          </a:xfrm>
        </p:spPr>
        <p:txBody>
          <a:bodyPr xmlns:a="http://schemas.openxmlformats.org/drawingml/2006/main"/>
          <a:lstStyle xmlns:a="http://schemas.openxmlformats.org/drawingml/2006/main">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xmlns:a="http://schemas.openxmlformats.org/drawingml/2006/main">
            <a:r>
              <a:t>Click to edit Master subtitle style</a:t>
            </a:r>
            <a:endParaRPr/>
          </a:p>
        </p:txBody>
      </p:sp>
      <p:sp>
        <p:nvSpPr>
          <p:cNvPr id="4" name="Date Placeholder 3">
            <a:extLst xmlns:a="http://schemas.openxmlformats.org/drawingml/2006/main">
              <a:ext uri="{FF2B5EF4-FFF2-40B4-BE49-F238E27FC236}">
                <a16:creationId xmlns:a16="http://schemas.microsoft.com/office/drawing/2014/main" id="{A0E12D1E-A6C9-4687-BD3D-1D6F3069F4B5}"/>
              </a:ext>
            </a:extLst>
          </p:cNvPr>
          <p:cNvSpPr>
            <a:spLocks xmlns:a="http://schemas.openxmlformats.org/drawingml/2006/main" noGrp="1"/>
          </p:cNvSpPr>
          <p:nvPr>
            <p:ph type="dt" idx="10"/>
          </p:nvPr>
        </p:nvSpPr>
        <p:spPr/>
        <p:txBody>
          <a:bodyPr xmlns:a="http://schemas.openxmlformats.org/drawingml/2006/main"/>
          <a:lstStyle xmlns:a="http://schemas.openxmlformats.org/drawingml/2006/main">
            <a:lvl1pPr>
              <a:buNone/>
              <a:defRPr/>
            </a:lvl1pPr>
          </a:lstStyle>
          <a:p xmlns:a="http://schemas.openxmlformats.org/drawingml/2006/main">
            <a:pPr>
              <a:buNone/>
            </a:pPr>
            <a:fld id="{B12B86B8-A2C9-4D15-A466-7AC3EE4FFC3D}" type="datetimeFigureOut">
              <a:t>22/06/2026</a:t>
            </a:fld>
            <a:endParaRPr/>
          </a:p>
        </p:txBody>
      </p:sp>
      <p:sp>
        <p:nvSpPr>
          <p:cNvPr id="5" name="Footer Placeholder 4">
            <a:extLst xmlns:a="http://schemas.openxmlformats.org/drawingml/2006/main">
              <a:ext uri="{FF2B5EF4-FFF2-40B4-BE49-F238E27FC236}">
                <a16:creationId xmlns:a16="http://schemas.microsoft.com/office/drawing/2014/main" id="{6F0BED87-7D9C-4046-9ECD-27EDD20DFC8B}"/>
              </a:ext>
            </a:extLst>
          </p:cNvPr>
          <p:cNvSpPr>
            <a:spLocks xmlns:a="http://schemas.openxmlformats.org/drawingml/2006/main" noGrp="1"/>
          </p:cNvSpPr>
          <p:nvPr>
            <p:ph type="ftr" idx="11"/>
          </p:nvPr>
        </p:nvSpPr>
        <p:spPr/>
        <p:txBody>
          <a:bodyPr xmlns:a="http://schemas.openxmlformats.org/drawingml/2006/main"/>
          <a:lstStyle xmlns:a="http://schemas.openxmlformats.org/drawingml/2006/main">
            <a:lvl1pPr>
              <a:buNone/>
              <a:defRPr/>
            </a:lvl1pPr>
          </a:lstStyle>
          <a:p xmlns:a="http://schemas.openxmlformats.org/drawingml/2006/main">
            <a:pPr>
              <a:buNone/>
            </a:pPr>
            <a:endParaRPr/>
          </a:p>
        </p:txBody>
      </p:sp>
      <p:sp>
        <p:nvSpPr>
          <p:cNvPr id="6" name="Slide Number Placeholder 5">
            <a:extLst xmlns:a="http://schemas.openxmlformats.org/drawingml/2006/main">
              <a:ext uri="{FF2B5EF4-FFF2-40B4-BE49-F238E27FC236}">
                <a16:creationId xmlns:a16="http://schemas.microsoft.com/office/drawing/2014/main" id="{C5BED842-CDB8-419D-A6D3-83FAB0AB3D80}"/>
              </a:ext>
            </a:extLst>
          </p:cNvPr>
          <p:cNvSpPr>
            <a:spLocks xmlns:a="http://schemas.openxmlformats.org/drawingml/2006/main" noGrp="1"/>
          </p:cNvSpPr>
          <p:nvPr>
            <p:ph type="sldNum" idx="12"/>
          </p:nvPr>
        </p:nvSpPr>
        <p:spPr/>
        <p:txBody>
          <a:bodyPr xmlns:a="http://schemas.openxmlformats.org/drawingml/2006/main"/>
          <a:lstStyle xmlns:a="http://schemas.openxmlformats.org/drawingml/2006/main">
            <a:lvl1pPr>
              <a:buNone/>
              <a:defRPr/>
            </a:lvl1pPr>
          </a:lstStyle>
          <a:p xmlns:a="http://schemas.openxmlformats.org/drawingml/2006/main">
            <a:pPr>
              <a:buNone/>
            </a:pPr>
            <a:fld id="{606A44CF-C5FE-4595-B335-1D442527F323}" type="slidenum">
              <a:t>‹#›</a:t>
            </a:fld>
            <a:endParaRPr/>
          </a:p>
        </p:txBody>
      </p:sp>
    </p:spTree>
  </p:cSld>
</p:sldLayout>
</file>

<file path=ppt/slideLayouts/slideLayout10.xml><?xml version="1.0" encoding="utf-8"?>
<p:sldLayout xmlns:p="http://schemas.openxmlformats.org/presentationml/2006/main" type="vertTx" preserve="1">
  <p:cSld name="Title and Vertical Text">
    <p:spTree>
      <p:nvGrpSpPr>
        <p:cNvPr id="1" name=""/>
        <p:cNvGrpSpPr/>
        <p:nvPr/>
      </p:nvGrpSpPr>
      <p:grpSpPr>
        <a:xfrm xmlns:a="http://schemas.openxmlformats.org/drawingml/2006/main"/>
      </p:grpSpPr>
      <p:sp>
        <p:nvSpPr>
          <p:cNvPr id="2" name="Title 1">
            <a:extLst xmlns:a="http://schemas.openxmlformats.org/drawingml/2006/main">
              <a:ext uri="{FF2B5EF4-FFF2-40B4-BE49-F238E27FC236}">
                <a16:creationId xmlns:a16="http://schemas.microsoft.com/office/drawing/2014/main" id="{9AAED809-B235-4755-9D29-BBDD8A0879DC}"/>
              </a:ext>
            </a:extLst>
          </p:cNvPr>
          <p:cNvSpPr>
            <a:spLocks xmlns:a="http://schemas.openxmlformats.org/drawingml/2006/main" noGrp="1"/>
          </p:cNvSpPr>
          <p:nvPr>
            <p:ph type="title" idx="0"/>
          </p:nvPr>
        </p:nvSpPr>
        <p:spPr/>
        <p:txBody>
          <a:bodyPr xmlns:a="http://schemas.openxmlformats.org/drawingml/2006/main"/>
          <a:lstStyle xmlns:a="http://schemas.openxmlformats.org/drawingml/2006/main"/>
          <a:p xmlns:a="http://schemas.openxmlformats.org/drawingml/2006/main">
            <a:r>
              <a:t>Click to edit Master title style</a:t>
            </a:r>
            <a:endParaRPr/>
          </a:p>
        </p:txBody>
      </p:sp>
      <p:sp>
        <p:nvSpPr>
          <p:cNvPr id="3" name="Vertical Text Placeholder 2">
            <a:extLst xmlns:a="http://schemas.openxmlformats.org/drawingml/2006/main">
              <a:ext uri="{FF2B5EF4-FFF2-40B4-BE49-F238E27FC236}">
                <a16:creationId xmlns:a16="http://schemas.microsoft.com/office/drawing/2014/main" id="{4A03588B-C113-485D-90EC-FF9A40845EB3}"/>
              </a:ext>
            </a:extLst>
          </p:cNvPr>
          <p:cNvSpPr>
            <a:spLocks xmlns:a="http://schemas.openxmlformats.org/drawingml/2006/main" noGrp="1"/>
          </p:cNvSpPr>
          <p:nvPr>
            <p:ph type="body" idx="1"/>
          </p:nvPr>
        </p:nvSpPr>
        <p:spPr/>
        <p:txBody>
          <a:bodyPr xmlns:a="http://schemas.openxmlformats.org/drawingml/2006/main" vert="eaVert"/>
          <a:lstStyle xmlns:a="http://schemas.openxmlformats.org/drawingml/2006/main"/>
          <a:p xmlns:a="http://schemas.openxmlformats.org/drawingml/2006/main">
            <a:pPr lvl="0">
              <a:buNone/>
            </a:pPr>
            <a:r>
              <a:t>Click to edit Master text styles</a:t>
            </a:r>
          </a:p>
          <a:p xmlns:a="http://schemas.openxmlformats.org/drawingml/2006/main">
            <a:pPr lvl="1">
              <a:buNone/>
            </a:pPr>
            <a:r>
              <a:t>Second level</a:t>
            </a:r>
          </a:p>
          <a:p xmlns:a="http://schemas.openxmlformats.org/drawingml/2006/main">
            <a:pPr lvl="2">
              <a:buNone/>
            </a:pPr>
            <a:r>
              <a:t>Third level</a:t>
            </a:r>
          </a:p>
          <a:p xmlns:a="http://schemas.openxmlformats.org/drawingml/2006/main">
            <a:pPr lvl="3">
              <a:buNone/>
            </a:pPr>
            <a:r>
              <a:t>Fourth level</a:t>
            </a:r>
          </a:p>
          <a:p xmlns:a="http://schemas.openxmlformats.org/drawingml/2006/main">
            <a:pPr lvl="4">
              <a:buNone/>
            </a:pPr>
            <a:r>
              <a:t>Fifth level</a:t>
            </a:r>
            <a:endParaRPr/>
          </a:p>
        </p:txBody>
      </p:sp>
      <p:sp>
        <p:nvSpPr>
          <p:cNvPr id="4" name="Date Placeholder 3">
            <a:extLst xmlns:a="http://schemas.openxmlformats.org/drawingml/2006/main">
              <a:ext uri="{FF2B5EF4-FFF2-40B4-BE49-F238E27FC236}">
                <a16:creationId xmlns:a16="http://schemas.microsoft.com/office/drawing/2014/main" id="{BD6E8046-7255-4D82-9663-BEDB95CBD8DD}"/>
              </a:ext>
            </a:extLst>
          </p:cNvPr>
          <p:cNvSpPr>
            <a:spLocks xmlns:a="http://schemas.openxmlformats.org/drawingml/2006/main" noGrp="1"/>
          </p:cNvSpPr>
          <p:nvPr>
            <p:ph type="dt" idx="10"/>
          </p:nvPr>
        </p:nvSpPr>
        <p:spPr/>
        <p:txBody>
          <a:bodyPr xmlns:a="http://schemas.openxmlformats.org/drawingml/2006/main"/>
          <a:lstStyle xmlns:a="http://schemas.openxmlformats.org/drawingml/2006/main">
            <a:lvl1pPr>
              <a:buNone/>
              <a:defRPr/>
            </a:lvl1pPr>
          </a:lstStyle>
          <a:p xmlns:a="http://schemas.openxmlformats.org/drawingml/2006/main">
            <a:pPr>
              <a:buNone/>
            </a:pPr>
            <a:fld id="{6DE77448-488C-46CE-8E73-B2785F00E79D}" type="datetimeFigureOut">
              <a:t>22/06/2026</a:t>
            </a:fld>
            <a:endParaRPr/>
          </a:p>
        </p:txBody>
      </p:sp>
      <p:sp>
        <p:nvSpPr>
          <p:cNvPr id="5" name="Footer Placeholder 4">
            <a:extLst xmlns:a="http://schemas.openxmlformats.org/drawingml/2006/main">
              <a:ext uri="{FF2B5EF4-FFF2-40B4-BE49-F238E27FC236}">
                <a16:creationId xmlns:a16="http://schemas.microsoft.com/office/drawing/2014/main" id="{FFE1022F-0704-4C59-8642-D6C4DFAE880E}"/>
              </a:ext>
            </a:extLst>
          </p:cNvPr>
          <p:cNvSpPr>
            <a:spLocks xmlns:a="http://schemas.openxmlformats.org/drawingml/2006/main" noGrp="1"/>
          </p:cNvSpPr>
          <p:nvPr>
            <p:ph type="ftr" idx="11"/>
          </p:nvPr>
        </p:nvSpPr>
        <p:spPr/>
        <p:txBody>
          <a:bodyPr xmlns:a="http://schemas.openxmlformats.org/drawingml/2006/main"/>
          <a:lstStyle xmlns:a="http://schemas.openxmlformats.org/drawingml/2006/main">
            <a:lvl1pPr>
              <a:buNone/>
              <a:defRPr/>
            </a:lvl1pPr>
          </a:lstStyle>
          <a:p xmlns:a="http://schemas.openxmlformats.org/drawingml/2006/main">
            <a:pPr>
              <a:buNone/>
            </a:pPr>
            <a:endParaRPr/>
          </a:p>
        </p:txBody>
      </p:sp>
      <p:sp>
        <p:nvSpPr>
          <p:cNvPr id="6" name="Slide Number Placeholder 5">
            <a:extLst xmlns:a="http://schemas.openxmlformats.org/drawingml/2006/main">
              <a:ext uri="{FF2B5EF4-FFF2-40B4-BE49-F238E27FC236}">
                <a16:creationId xmlns:a16="http://schemas.microsoft.com/office/drawing/2014/main" id="{C9F7545A-54D5-434F-BB73-9E108FC08376}"/>
              </a:ext>
            </a:extLst>
          </p:cNvPr>
          <p:cNvSpPr>
            <a:spLocks xmlns:a="http://schemas.openxmlformats.org/drawingml/2006/main" noGrp="1"/>
          </p:cNvSpPr>
          <p:nvPr>
            <p:ph type="sldNum" idx="12"/>
          </p:nvPr>
        </p:nvSpPr>
        <p:spPr/>
        <p:txBody>
          <a:bodyPr xmlns:a="http://schemas.openxmlformats.org/drawingml/2006/main"/>
          <a:lstStyle xmlns:a="http://schemas.openxmlformats.org/drawingml/2006/main">
            <a:lvl1pPr>
              <a:buNone/>
              <a:defRPr/>
            </a:lvl1pPr>
          </a:lstStyle>
          <a:p xmlns:a="http://schemas.openxmlformats.org/drawingml/2006/main">
            <a:pPr>
              <a:buNone/>
            </a:pPr>
            <a:fld id="{6A28BB9A-F9EB-4B7A-816A-F1B95EBD64CA}" type="slidenum">
              <a:t>‹#›</a:t>
            </a:fld>
            <a:endParaRPr/>
          </a:p>
        </p:txBody>
      </p:sp>
    </p:spTree>
  </p:cSld>
</p:sldLayout>
</file>

<file path=ppt/slideLayouts/slideLayout11.xml><?xml version="1.0" encoding="utf-8"?>
<p:sldLayout xmlns:p="http://schemas.openxmlformats.org/presentationml/2006/main" type="vertTitleAndTx" preserve="1">
  <p:cSld name="Vertical Title and Text">
    <p:spTree>
      <p:nvGrpSpPr>
        <p:cNvPr id="1" name=""/>
        <p:cNvGrpSpPr/>
        <p:nvPr/>
      </p:nvGrpSpPr>
      <p:grpSpPr>
        <a:xfrm xmlns:a="http://schemas.openxmlformats.org/drawingml/2006/main"/>
      </p:grpSpPr>
      <p:sp>
        <p:nvSpPr>
          <p:cNvPr id="2" name="Vertical Title 1">
            <a:extLst xmlns:a="http://schemas.openxmlformats.org/drawingml/2006/main">
              <a:ext uri="{FF2B5EF4-FFF2-40B4-BE49-F238E27FC236}">
                <a16:creationId xmlns:a16="http://schemas.microsoft.com/office/drawing/2014/main" id="{5CDA81E6-9F37-41F7-B025-FD6D44D435B3}"/>
              </a:ext>
            </a:extLst>
          </p:cNvPr>
          <p:cNvSpPr>
            <a:spLocks xmlns:a="http://schemas.openxmlformats.org/drawingml/2006/main" noGrp="1"/>
          </p:cNvSpPr>
          <p:nvPr>
            <p:ph type="title" idx="0"/>
          </p:nvPr>
        </p:nvSpPr>
        <p:spPr>
          <a:xfrm xmlns:a="http://schemas.openxmlformats.org/drawingml/2006/main">
            <a:off x="8839200" y="274639"/>
            <a:ext cx="2743200" cy="5851525"/>
          </a:xfrm>
        </p:spPr>
        <p:txBody>
          <a:bodyPr xmlns:a="http://schemas.openxmlformats.org/drawingml/2006/main" vert="eaVert"/>
          <a:lstStyle xmlns:a="http://schemas.openxmlformats.org/drawingml/2006/main"/>
          <a:p xmlns:a="http://schemas.openxmlformats.org/drawingml/2006/main">
            <a:r>
              <a:t>Click to edit Master title style</a:t>
            </a:r>
            <a:endParaRPr/>
          </a:p>
        </p:txBody>
      </p:sp>
      <p:sp>
        <p:nvSpPr>
          <p:cNvPr id="3" name="Vertical Text Placeholder 2">
            <a:extLst xmlns:a="http://schemas.openxmlformats.org/drawingml/2006/main">
              <a:ext uri="{FF2B5EF4-FFF2-40B4-BE49-F238E27FC236}">
                <a16:creationId xmlns:a16="http://schemas.microsoft.com/office/drawing/2014/main" id="{407557A1-7F8A-4076-A9A6-369D130F938B}"/>
              </a:ext>
            </a:extLst>
          </p:cNvPr>
          <p:cNvSpPr>
            <a:spLocks xmlns:a="http://schemas.openxmlformats.org/drawingml/2006/main" noGrp="1"/>
          </p:cNvSpPr>
          <p:nvPr>
            <p:ph type="body" idx="1"/>
          </p:nvPr>
        </p:nvSpPr>
        <p:spPr>
          <a:xfrm xmlns:a="http://schemas.openxmlformats.org/drawingml/2006/main">
            <a:off x="609600" y="274639"/>
            <a:ext cx="8026400" cy="5851525"/>
          </a:xfrm>
        </p:spPr>
        <p:txBody>
          <a:bodyPr xmlns:a="http://schemas.openxmlformats.org/drawingml/2006/main" vert="eaVert"/>
          <a:lstStyle xmlns:a="http://schemas.openxmlformats.org/drawingml/2006/main"/>
          <a:p xmlns:a="http://schemas.openxmlformats.org/drawingml/2006/main">
            <a:pPr lvl="0">
              <a:buNone/>
            </a:pPr>
            <a:r>
              <a:t>Click to edit Master text styles</a:t>
            </a:r>
          </a:p>
          <a:p xmlns:a="http://schemas.openxmlformats.org/drawingml/2006/main">
            <a:pPr lvl="1">
              <a:buNone/>
            </a:pPr>
            <a:r>
              <a:t>Second level</a:t>
            </a:r>
          </a:p>
          <a:p xmlns:a="http://schemas.openxmlformats.org/drawingml/2006/main">
            <a:pPr lvl="2">
              <a:buNone/>
            </a:pPr>
            <a:r>
              <a:t>Third level</a:t>
            </a:r>
          </a:p>
          <a:p xmlns:a="http://schemas.openxmlformats.org/drawingml/2006/main">
            <a:pPr lvl="3">
              <a:buNone/>
            </a:pPr>
            <a:r>
              <a:t>Fourth level</a:t>
            </a:r>
          </a:p>
          <a:p xmlns:a="http://schemas.openxmlformats.org/drawingml/2006/main">
            <a:pPr lvl="4">
              <a:buNone/>
            </a:pPr>
            <a:r>
              <a:t>Fifth level</a:t>
            </a:r>
            <a:endParaRPr/>
          </a:p>
        </p:txBody>
      </p:sp>
      <p:sp>
        <p:nvSpPr>
          <p:cNvPr id="4" name="Date Placeholder 3">
            <a:extLst xmlns:a="http://schemas.openxmlformats.org/drawingml/2006/main">
              <a:ext uri="{FF2B5EF4-FFF2-40B4-BE49-F238E27FC236}">
                <a16:creationId xmlns:a16="http://schemas.microsoft.com/office/drawing/2014/main" id="{A34D70A4-460F-4223-AE28-24742D2B2C7B}"/>
              </a:ext>
            </a:extLst>
          </p:cNvPr>
          <p:cNvSpPr>
            <a:spLocks xmlns:a="http://schemas.openxmlformats.org/drawingml/2006/main" noGrp="1"/>
          </p:cNvSpPr>
          <p:nvPr>
            <p:ph type="dt" idx="10"/>
          </p:nvPr>
        </p:nvSpPr>
        <p:spPr/>
        <p:txBody>
          <a:bodyPr xmlns:a="http://schemas.openxmlformats.org/drawingml/2006/main"/>
          <a:lstStyle xmlns:a="http://schemas.openxmlformats.org/drawingml/2006/main">
            <a:lvl1pPr>
              <a:buNone/>
              <a:defRPr/>
            </a:lvl1pPr>
          </a:lstStyle>
          <a:p xmlns:a="http://schemas.openxmlformats.org/drawingml/2006/main">
            <a:pPr>
              <a:buNone/>
            </a:pPr>
            <a:fld id="{72894F59-D4A7-490F-AEA3-A7A1FE1BFB48}" type="datetimeFigureOut">
              <a:t>22/06/2026</a:t>
            </a:fld>
            <a:endParaRPr/>
          </a:p>
        </p:txBody>
      </p:sp>
      <p:sp>
        <p:nvSpPr>
          <p:cNvPr id="5" name="Footer Placeholder 4">
            <a:extLst xmlns:a="http://schemas.openxmlformats.org/drawingml/2006/main">
              <a:ext uri="{FF2B5EF4-FFF2-40B4-BE49-F238E27FC236}">
                <a16:creationId xmlns:a16="http://schemas.microsoft.com/office/drawing/2014/main" id="{7A641CE3-20BF-4C58-A774-A555C1FD6E08}"/>
              </a:ext>
            </a:extLst>
          </p:cNvPr>
          <p:cNvSpPr>
            <a:spLocks xmlns:a="http://schemas.openxmlformats.org/drawingml/2006/main" noGrp="1"/>
          </p:cNvSpPr>
          <p:nvPr>
            <p:ph type="ftr" idx="11"/>
          </p:nvPr>
        </p:nvSpPr>
        <p:spPr/>
        <p:txBody>
          <a:bodyPr xmlns:a="http://schemas.openxmlformats.org/drawingml/2006/main"/>
          <a:lstStyle xmlns:a="http://schemas.openxmlformats.org/drawingml/2006/main">
            <a:lvl1pPr>
              <a:buNone/>
              <a:defRPr/>
            </a:lvl1pPr>
          </a:lstStyle>
          <a:p xmlns:a="http://schemas.openxmlformats.org/drawingml/2006/main">
            <a:pPr>
              <a:buNone/>
            </a:pPr>
            <a:endParaRPr/>
          </a:p>
        </p:txBody>
      </p:sp>
      <p:sp>
        <p:nvSpPr>
          <p:cNvPr id="6" name="Slide Number Placeholder 5">
            <a:extLst xmlns:a="http://schemas.openxmlformats.org/drawingml/2006/main">
              <a:ext uri="{FF2B5EF4-FFF2-40B4-BE49-F238E27FC236}">
                <a16:creationId xmlns:a16="http://schemas.microsoft.com/office/drawing/2014/main" id="{A713D80A-2B3C-4649-B8B4-86E230478884}"/>
              </a:ext>
            </a:extLst>
          </p:cNvPr>
          <p:cNvSpPr>
            <a:spLocks xmlns:a="http://schemas.openxmlformats.org/drawingml/2006/main" noGrp="1"/>
          </p:cNvSpPr>
          <p:nvPr>
            <p:ph type="sldNum" idx="12"/>
          </p:nvPr>
        </p:nvSpPr>
        <p:spPr/>
        <p:txBody>
          <a:bodyPr xmlns:a="http://schemas.openxmlformats.org/drawingml/2006/main"/>
          <a:lstStyle xmlns:a="http://schemas.openxmlformats.org/drawingml/2006/main">
            <a:lvl1pPr>
              <a:buNone/>
              <a:defRPr/>
            </a:lvl1pPr>
          </a:lstStyle>
          <a:p xmlns:a="http://schemas.openxmlformats.org/drawingml/2006/main">
            <a:pPr>
              <a:buNone/>
            </a:pPr>
            <a:fld id="{D1E180AA-8B89-405F-9FB5-06B6451A6EAA}" type="slidenum">
              <a:t>‹#›</a:t>
            </a:fld>
            <a:endParaRPr/>
          </a:p>
        </p:txBody>
      </p:sp>
    </p:spTree>
  </p:cSld>
</p:sldLayout>
</file>

<file path=ppt/slideLayouts/slideLayout2.xml><?xml version="1.0" encoding="utf-8"?>
<p:sldLayout xmlns:p="http://schemas.openxmlformats.org/presentationml/2006/main" type="obj" preserve="1">
  <p:cSld name="Title and Content">
    <p:spTree>
      <p:nvGrpSpPr>
        <p:cNvPr id="1" name=""/>
        <p:cNvGrpSpPr/>
        <p:nvPr/>
      </p:nvGrpSpPr>
      <p:grpSpPr>
        <a:xfrm xmlns:a="http://schemas.openxmlformats.org/drawingml/2006/main"/>
      </p:grpSpPr>
      <p:sp>
        <p:nvSpPr>
          <p:cNvPr id="2" name="Title 1">
            <a:extLst xmlns:a="http://schemas.openxmlformats.org/drawingml/2006/main">
              <a:ext uri="{FF2B5EF4-FFF2-40B4-BE49-F238E27FC236}">
                <a16:creationId xmlns:a16="http://schemas.microsoft.com/office/drawing/2014/main" id="{A0A21D10-736D-44A2-9748-79ACD7DADA45}"/>
              </a:ext>
            </a:extLst>
          </p:cNvPr>
          <p:cNvSpPr>
            <a:spLocks xmlns:a="http://schemas.openxmlformats.org/drawingml/2006/main" noGrp="1"/>
          </p:cNvSpPr>
          <p:nvPr>
            <p:ph type="title" idx="0"/>
          </p:nvPr>
        </p:nvSpPr>
        <p:spPr/>
        <p:txBody>
          <a:bodyPr xmlns:a="http://schemas.openxmlformats.org/drawingml/2006/main"/>
          <a:lstStyle xmlns:a="http://schemas.openxmlformats.org/drawingml/2006/main"/>
          <a:p xmlns:a="http://schemas.openxmlformats.org/drawingml/2006/main">
            <a:r>
              <a:t>Click to edit Master title style</a:t>
            </a:r>
            <a:endParaRPr/>
          </a:p>
        </p:txBody>
      </p:sp>
      <p:sp>
        <p:nvSpPr>
          <p:cNvPr id="3" name="Content Placeholder 2">
            <a:extLst xmlns:a="http://schemas.openxmlformats.org/drawingml/2006/main">
              <a:ext uri="{FF2B5EF4-FFF2-40B4-BE49-F238E27FC236}">
                <a16:creationId xmlns:a16="http://schemas.microsoft.com/office/drawing/2014/main" id="{009F4628-E77E-4F00-84E0-ADDF150C2EE3}"/>
              </a:ext>
            </a:extLst>
          </p:cNvPr>
          <p:cNvSpPr>
            <a:spLocks xmlns:a="http://schemas.openxmlformats.org/drawingml/2006/main" noGrp="1"/>
          </p:cNvSpPr>
          <p:nvPr>
            <p:ph idx="1"/>
          </p:nvPr>
        </p:nvSpPr>
        <p:spPr/>
        <p:txBody>
          <a:bodyPr xmlns:a="http://schemas.openxmlformats.org/drawingml/2006/main"/>
          <a:lstStyle xmlns:a="http://schemas.openxmlformats.org/drawingml/2006/main"/>
          <a:p xmlns:a="http://schemas.openxmlformats.org/drawingml/2006/main">
            <a:pPr lvl="0">
              <a:buNone/>
            </a:pPr>
            <a:r>
              <a:t>Click to edit Master text styles</a:t>
            </a:r>
          </a:p>
          <a:p xmlns:a="http://schemas.openxmlformats.org/drawingml/2006/main">
            <a:pPr lvl="1">
              <a:buNone/>
            </a:pPr>
            <a:r>
              <a:t>Second level</a:t>
            </a:r>
          </a:p>
          <a:p xmlns:a="http://schemas.openxmlformats.org/drawingml/2006/main">
            <a:pPr lvl="2">
              <a:buNone/>
            </a:pPr>
            <a:r>
              <a:t>Third level</a:t>
            </a:r>
          </a:p>
          <a:p xmlns:a="http://schemas.openxmlformats.org/drawingml/2006/main">
            <a:pPr lvl="3">
              <a:buNone/>
            </a:pPr>
            <a:r>
              <a:t>Fourth level</a:t>
            </a:r>
          </a:p>
          <a:p xmlns:a="http://schemas.openxmlformats.org/drawingml/2006/main">
            <a:pPr lvl="4">
              <a:buNone/>
            </a:pPr>
            <a:r>
              <a:t>Fifth level</a:t>
            </a:r>
            <a:endParaRPr/>
          </a:p>
        </p:txBody>
      </p:sp>
      <p:sp>
        <p:nvSpPr>
          <p:cNvPr id="4" name="Date Placeholder 3">
            <a:extLst xmlns:a="http://schemas.openxmlformats.org/drawingml/2006/main">
              <a:ext uri="{FF2B5EF4-FFF2-40B4-BE49-F238E27FC236}">
                <a16:creationId xmlns:a16="http://schemas.microsoft.com/office/drawing/2014/main" id="{A69423E3-183E-47C8-9186-D46782977C1C}"/>
              </a:ext>
            </a:extLst>
          </p:cNvPr>
          <p:cNvSpPr>
            <a:spLocks xmlns:a="http://schemas.openxmlformats.org/drawingml/2006/main" noGrp="1"/>
          </p:cNvSpPr>
          <p:nvPr>
            <p:ph type="dt" idx="10"/>
          </p:nvPr>
        </p:nvSpPr>
        <p:spPr/>
        <p:txBody>
          <a:bodyPr xmlns:a="http://schemas.openxmlformats.org/drawingml/2006/main"/>
          <a:lstStyle xmlns:a="http://schemas.openxmlformats.org/drawingml/2006/main">
            <a:lvl1pPr>
              <a:buNone/>
              <a:defRPr/>
            </a:lvl1pPr>
          </a:lstStyle>
          <a:p xmlns:a="http://schemas.openxmlformats.org/drawingml/2006/main">
            <a:pPr>
              <a:buNone/>
            </a:pPr>
            <a:fld id="{DA63DB25-7D59-4A0B-872E-876BD908A15F}" type="datetimeFigureOut">
              <a:t>22/06/2026</a:t>
            </a:fld>
            <a:endParaRPr/>
          </a:p>
        </p:txBody>
      </p:sp>
      <p:sp>
        <p:nvSpPr>
          <p:cNvPr id="5" name="Footer Placeholder 4">
            <a:extLst xmlns:a="http://schemas.openxmlformats.org/drawingml/2006/main">
              <a:ext uri="{FF2B5EF4-FFF2-40B4-BE49-F238E27FC236}">
                <a16:creationId xmlns:a16="http://schemas.microsoft.com/office/drawing/2014/main" id="{94C3A126-0A57-4F08-A372-523D372ABDF6}"/>
              </a:ext>
            </a:extLst>
          </p:cNvPr>
          <p:cNvSpPr>
            <a:spLocks xmlns:a="http://schemas.openxmlformats.org/drawingml/2006/main" noGrp="1"/>
          </p:cNvSpPr>
          <p:nvPr>
            <p:ph type="ftr" idx="11"/>
          </p:nvPr>
        </p:nvSpPr>
        <p:spPr/>
        <p:txBody>
          <a:bodyPr xmlns:a="http://schemas.openxmlformats.org/drawingml/2006/main"/>
          <a:lstStyle xmlns:a="http://schemas.openxmlformats.org/drawingml/2006/main">
            <a:lvl1pPr>
              <a:buNone/>
              <a:defRPr/>
            </a:lvl1pPr>
          </a:lstStyle>
          <a:p xmlns:a="http://schemas.openxmlformats.org/drawingml/2006/main">
            <a:pPr>
              <a:buNone/>
            </a:pPr>
            <a:endParaRPr/>
          </a:p>
        </p:txBody>
      </p:sp>
      <p:sp>
        <p:nvSpPr>
          <p:cNvPr id="6" name="Slide Number Placeholder 5">
            <a:extLst xmlns:a="http://schemas.openxmlformats.org/drawingml/2006/main">
              <a:ext uri="{FF2B5EF4-FFF2-40B4-BE49-F238E27FC236}">
                <a16:creationId xmlns:a16="http://schemas.microsoft.com/office/drawing/2014/main" id="{E3E05A83-CFAC-489D-BA0A-789DC3B091E8}"/>
              </a:ext>
            </a:extLst>
          </p:cNvPr>
          <p:cNvSpPr>
            <a:spLocks xmlns:a="http://schemas.openxmlformats.org/drawingml/2006/main" noGrp="1"/>
          </p:cNvSpPr>
          <p:nvPr>
            <p:ph type="sldNum" idx="12"/>
          </p:nvPr>
        </p:nvSpPr>
        <p:spPr/>
        <p:txBody>
          <a:bodyPr xmlns:a="http://schemas.openxmlformats.org/drawingml/2006/main"/>
          <a:lstStyle xmlns:a="http://schemas.openxmlformats.org/drawingml/2006/main">
            <a:lvl1pPr>
              <a:buNone/>
              <a:defRPr/>
            </a:lvl1pPr>
          </a:lstStyle>
          <a:p xmlns:a="http://schemas.openxmlformats.org/drawingml/2006/main">
            <a:pPr>
              <a:buNone/>
            </a:pPr>
            <a:fld id="{A039FF0D-529B-4FD3-8A89-A3492465306D}" type="slidenum">
              <a:t>‹#›</a:t>
            </a:fld>
            <a:endParaRPr/>
          </a:p>
        </p:txBody>
      </p:sp>
    </p:spTree>
  </p:cSld>
</p:sldLayout>
</file>

<file path=ppt/slideLayouts/slideLayout3.xml><?xml version="1.0" encoding="utf-8"?>
<p:sldLayout xmlns:p="http://schemas.openxmlformats.org/presentationml/2006/main" type="secHead" preserve="1">
  <p:cSld name="Section Header">
    <p:spTree>
      <p:nvGrpSpPr>
        <p:cNvPr id="1" name=""/>
        <p:cNvGrpSpPr/>
        <p:nvPr/>
      </p:nvGrpSpPr>
      <p:grpSpPr>
        <a:xfrm xmlns:a="http://schemas.openxmlformats.org/drawingml/2006/main"/>
      </p:grpSpPr>
      <p:sp>
        <p:nvSpPr>
          <p:cNvPr id="2" name="Title 1">
            <a:extLst xmlns:a="http://schemas.openxmlformats.org/drawingml/2006/main">
              <a:ext uri="{FF2B5EF4-FFF2-40B4-BE49-F238E27FC236}">
                <a16:creationId xmlns:a16="http://schemas.microsoft.com/office/drawing/2014/main" id="{F9AB759D-3D87-4598-ADDE-E65B9853D4B2}"/>
              </a:ext>
            </a:extLst>
          </p:cNvPr>
          <p:cNvSpPr>
            <a:spLocks xmlns:a="http://schemas.openxmlformats.org/drawingml/2006/main" noGrp="1"/>
          </p:cNvSpPr>
          <p:nvPr>
            <p:ph type="title" idx="0"/>
          </p:nvPr>
        </p:nvSpPr>
        <p:spPr>
          <a:xfrm xmlns:a="http://schemas.openxmlformats.org/drawingml/2006/main">
            <a:off x="963084" y="4406901"/>
            <a:ext cx="10363200" cy="1362075"/>
          </a:xfrm>
        </p:spPr>
        <p:txBody>
          <a:bodyPr xmlns:a="http://schemas.openxmlformats.org/drawingml/2006/main" anchor="t"/>
          <a:lstStyle xmlns:a="http://schemas.openxmlformats.org/drawingml/2006/main">
            <a:lvl1pPr algn="l">
              <a:buNone/>
              <a:defRPr sz="4000" b="1" cap="all"/>
            </a:lvl1pPr>
          </a:lstStyle>
          <a:p xmlns:a="http://schemas.openxmlformats.org/drawingml/2006/main">
            <a:r>
              <a:t>Click to edit Master title style</a:t>
            </a:r>
            <a:endParaRPr/>
          </a:p>
        </p:txBody>
      </p:sp>
      <p:sp>
        <p:nvSpPr>
          <p:cNvPr id="3" name="Text Placeholder 2">
            <a:extLst xmlns:a="http://schemas.openxmlformats.org/drawingml/2006/main">
              <a:ext uri="{FF2B5EF4-FFF2-40B4-BE49-F238E27FC236}">
                <a16:creationId xmlns:a16="http://schemas.microsoft.com/office/drawing/2014/main" id="{ACCB9765-98BD-4F09-810C-9D939158FE40}"/>
              </a:ext>
            </a:extLst>
          </p:cNvPr>
          <p:cNvSpPr>
            <a:spLocks xmlns:a="http://schemas.openxmlformats.org/drawingml/2006/main" noGrp="1"/>
          </p:cNvSpPr>
          <p:nvPr>
            <p:ph type="body" idx="1"/>
          </p:nvPr>
        </p:nvSpPr>
        <p:spPr>
          <a:xfrm xmlns:a="http://schemas.openxmlformats.org/drawingml/2006/main">
            <a:off x="963084" y="2906713"/>
            <a:ext cx="10363200" cy="1500187"/>
          </a:xfrm>
        </p:spPr>
        <p:txBody>
          <a:bodyPr xmlns:a="http://schemas.openxmlformats.org/drawingml/2006/main" anchor="b"/>
          <a:lstStyle xmlns:a="http://schemas.openxmlformats.org/drawingml/2006/main">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xmlns:a="http://schemas.openxmlformats.org/drawingml/2006/main">
            <a:pPr lvl="0">
              <a:buNone/>
            </a:pPr>
            <a:r>
              <a:t>Click to edit Master text styles</a:t>
            </a:r>
          </a:p>
        </p:txBody>
      </p:sp>
      <p:sp>
        <p:nvSpPr>
          <p:cNvPr id="4" name="Date Placeholder 3">
            <a:extLst xmlns:a="http://schemas.openxmlformats.org/drawingml/2006/main">
              <a:ext uri="{FF2B5EF4-FFF2-40B4-BE49-F238E27FC236}">
                <a16:creationId xmlns:a16="http://schemas.microsoft.com/office/drawing/2014/main" id="{A9E00857-1D66-4DAA-A91D-85A289E95CC3}"/>
              </a:ext>
            </a:extLst>
          </p:cNvPr>
          <p:cNvSpPr>
            <a:spLocks xmlns:a="http://schemas.openxmlformats.org/drawingml/2006/main" noGrp="1"/>
          </p:cNvSpPr>
          <p:nvPr>
            <p:ph type="dt" idx="10"/>
          </p:nvPr>
        </p:nvSpPr>
        <p:spPr/>
        <p:txBody>
          <a:bodyPr xmlns:a="http://schemas.openxmlformats.org/drawingml/2006/main"/>
          <a:lstStyle xmlns:a="http://schemas.openxmlformats.org/drawingml/2006/main">
            <a:lvl1pPr>
              <a:buNone/>
              <a:defRPr/>
            </a:lvl1pPr>
          </a:lstStyle>
          <a:p xmlns:a="http://schemas.openxmlformats.org/drawingml/2006/main">
            <a:pPr>
              <a:buNone/>
            </a:pPr>
            <a:fld id="{B3681FF0-A790-4F5B-BD58-BA0A5D162829}" type="datetimeFigureOut">
              <a:t>22/06/2026</a:t>
            </a:fld>
            <a:endParaRPr/>
          </a:p>
        </p:txBody>
      </p:sp>
      <p:sp>
        <p:nvSpPr>
          <p:cNvPr id="5" name="Footer Placeholder 4">
            <a:extLst xmlns:a="http://schemas.openxmlformats.org/drawingml/2006/main">
              <a:ext uri="{FF2B5EF4-FFF2-40B4-BE49-F238E27FC236}">
                <a16:creationId xmlns:a16="http://schemas.microsoft.com/office/drawing/2014/main" id="{4D112152-7B31-41C2-9E89-D2C4739AC089}"/>
              </a:ext>
            </a:extLst>
          </p:cNvPr>
          <p:cNvSpPr>
            <a:spLocks xmlns:a="http://schemas.openxmlformats.org/drawingml/2006/main" noGrp="1"/>
          </p:cNvSpPr>
          <p:nvPr>
            <p:ph type="ftr" idx="11"/>
          </p:nvPr>
        </p:nvSpPr>
        <p:spPr/>
        <p:txBody>
          <a:bodyPr xmlns:a="http://schemas.openxmlformats.org/drawingml/2006/main"/>
          <a:lstStyle xmlns:a="http://schemas.openxmlformats.org/drawingml/2006/main">
            <a:lvl1pPr>
              <a:buNone/>
              <a:defRPr/>
            </a:lvl1pPr>
          </a:lstStyle>
          <a:p xmlns:a="http://schemas.openxmlformats.org/drawingml/2006/main">
            <a:pPr>
              <a:buNone/>
            </a:pPr>
            <a:endParaRPr/>
          </a:p>
        </p:txBody>
      </p:sp>
      <p:sp>
        <p:nvSpPr>
          <p:cNvPr id="6" name="Slide Number Placeholder 5">
            <a:extLst xmlns:a="http://schemas.openxmlformats.org/drawingml/2006/main">
              <a:ext uri="{FF2B5EF4-FFF2-40B4-BE49-F238E27FC236}">
                <a16:creationId xmlns:a16="http://schemas.microsoft.com/office/drawing/2014/main" id="{EA8D4915-A080-4ED2-9744-7207CCCC11E9}"/>
              </a:ext>
            </a:extLst>
          </p:cNvPr>
          <p:cNvSpPr>
            <a:spLocks xmlns:a="http://schemas.openxmlformats.org/drawingml/2006/main" noGrp="1"/>
          </p:cNvSpPr>
          <p:nvPr>
            <p:ph type="sldNum" idx="12"/>
          </p:nvPr>
        </p:nvSpPr>
        <p:spPr/>
        <p:txBody>
          <a:bodyPr xmlns:a="http://schemas.openxmlformats.org/drawingml/2006/main"/>
          <a:lstStyle xmlns:a="http://schemas.openxmlformats.org/drawingml/2006/main">
            <a:lvl1pPr>
              <a:buNone/>
              <a:defRPr/>
            </a:lvl1pPr>
          </a:lstStyle>
          <a:p xmlns:a="http://schemas.openxmlformats.org/drawingml/2006/main">
            <a:pPr>
              <a:buNone/>
            </a:pPr>
            <a:fld id="{36BD1DCD-E1B8-4C86-9B00-29718E643F12}" type="slidenum">
              <a:t>‹#›</a:t>
            </a:fld>
            <a:endParaRPr/>
          </a:p>
        </p:txBody>
      </p:sp>
    </p:spTree>
  </p:cSld>
</p:sldLayout>
</file>

<file path=ppt/slideLayouts/slideLayout4.xml><?xml version="1.0" encoding="utf-8"?>
<p:sldLayout xmlns:p="http://schemas.openxmlformats.org/presentationml/2006/main" type="twoObj" preserve="1">
  <p:cSld name="Two Content">
    <p:spTree>
      <p:nvGrpSpPr>
        <p:cNvPr id="1" name=""/>
        <p:cNvGrpSpPr/>
        <p:nvPr/>
      </p:nvGrpSpPr>
      <p:grpSpPr>
        <a:xfrm xmlns:a="http://schemas.openxmlformats.org/drawingml/2006/main"/>
      </p:grpSpPr>
      <p:sp>
        <p:nvSpPr>
          <p:cNvPr id="2" name="Title 1">
            <a:extLst xmlns:a="http://schemas.openxmlformats.org/drawingml/2006/main">
              <a:ext uri="{FF2B5EF4-FFF2-40B4-BE49-F238E27FC236}">
                <a16:creationId xmlns:a16="http://schemas.microsoft.com/office/drawing/2014/main" id="{B71B12D2-7647-4BC8-830D-07F7E8075A0C}"/>
              </a:ext>
            </a:extLst>
          </p:cNvPr>
          <p:cNvSpPr>
            <a:spLocks xmlns:a="http://schemas.openxmlformats.org/drawingml/2006/main" noGrp="1"/>
          </p:cNvSpPr>
          <p:nvPr>
            <p:ph type="title" idx="0"/>
          </p:nvPr>
        </p:nvSpPr>
        <p:spPr/>
        <p:txBody>
          <a:bodyPr xmlns:a="http://schemas.openxmlformats.org/drawingml/2006/main"/>
          <a:lstStyle xmlns:a="http://schemas.openxmlformats.org/drawingml/2006/main"/>
          <a:p xmlns:a="http://schemas.openxmlformats.org/drawingml/2006/main">
            <a:r>
              <a:t>Click to edit Master title style</a:t>
            </a:r>
            <a:endParaRPr/>
          </a:p>
        </p:txBody>
      </p:sp>
      <p:sp>
        <p:nvSpPr>
          <p:cNvPr id="3" name="Content Placeholder 2">
            <a:extLst xmlns:a="http://schemas.openxmlformats.org/drawingml/2006/main">
              <a:ext uri="{FF2B5EF4-FFF2-40B4-BE49-F238E27FC236}">
                <a16:creationId xmlns:a16="http://schemas.microsoft.com/office/drawing/2014/main" id="{272F0826-6927-4DA0-A8E7-BD8FEF632A12}"/>
              </a:ext>
            </a:extLst>
          </p:cNvPr>
          <p:cNvSpPr>
            <a:spLocks xmlns:a="http://schemas.openxmlformats.org/drawingml/2006/main" noGrp="1"/>
          </p:cNvSpPr>
          <p:nvPr>
            <p:ph idx="1"/>
          </p:nvPr>
        </p:nvSpPr>
        <p:spPr>
          <a:xfrm xmlns:a="http://schemas.openxmlformats.org/drawingml/2006/main">
            <a:off x="609600" y="1600201"/>
            <a:ext cx="5384800" cy="4525963"/>
          </a:xfrm>
        </p:spPr>
        <p:txBody>
          <a:bodyPr xmlns:a="http://schemas.openxmlformats.org/drawingml/2006/main"/>
          <a:lstStyle xmlns:a="http://schemas.openxmlformats.org/drawingml/2006/main">
            <a:lvl1pPr>
              <a:buNone/>
              <a:defRPr sz="2800"/>
            </a:lvl1pPr>
            <a:lvl2pPr>
              <a:buNone/>
              <a:defRPr sz="2400"/>
            </a:lvl2pPr>
            <a:lvl3pPr>
              <a:buNone/>
              <a:defRPr sz="2000"/>
            </a:lvl3pPr>
            <a:lvl4pPr>
              <a:buNone/>
              <a:defRPr sz="1800"/>
            </a:lvl4pPr>
            <a:lvl5pPr>
              <a:buNone/>
              <a:defRPr sz="1800"/>
            </a:lvl5pPr>
            <a:lvl6pPr>
              <a:buNone/>
              <a:defRPr sz="1800"/>
            </a:lvl6pPr>
            <a:lvl7pPr>
              <a:buNone/>
              <a:defRPr sz="1800"/>
            </a:lvl7pPr>
            <a:lvl8pPr>
              <a:buNone/>
              <a:defRPr sz="1800"/>
            </a:lvl8pPr>
            <a:lvl9pPr>
              <a:buNone/>
              <a:defRPr sz="1800"/>
            </a:lvl9pPr>
          </a:lstStyle>
          <a:p xmlns:a="http://schemas.openxmlformats.org/drawingml/2006/main">
            <a:pPr lvl="0">
              <a:buNone/>
            </a:pPr>
            <a:r>
              <a:t>Click to edit Master text styles</a:t>
            </a:r>
          </a:p>
          <a:p xmlns:a="http://schemas.openxmlformats.org/drawingml/2006/main">
            <a:pPr lvl="1">
              <a:buNone/>
            </a:pPr>
            <a:r>
              <a:t>Second level</a:t>
            </a:r>
          </a:p>
          <a:p xmlns:a="http://schemas.openxmlformats.org/drawingml/2006/main">
            <a:pPr lvl="2">
              <a:buNone/>
            </a:pPr>
            <a:r>
              <a:t>Third level</a:t>
            </a:r>
          </a:p>
          <a:p xmlns:a="http://schemas.openxmlformats.org/drawingml/2006/main">
            <a:pPr lvl="3">
              <a:buNone/>
            </a:pPr>
            <a:r>
              <a:t>Fourth level</a:t>
            </a:r>
          </a:p>
          <a:p xmlns:a="http://schemas.openxmlformats.org/drawingml/2006/main">
            <a:pPr lvl="4">
              <a:buNone/>
            </a:pPr>
            <a:r>
              <a:t>Fifth level</a:t>
            </a:r>
            <a:endParaRPr/>
          </a:p>
        </p:txBody>
      </p:sp>
      <p:sp>
        <p:nvSpPr>
          <p:cNvPr id="4" name="Content Placeholder 3">
            <a:extLst xmlns:a="http://schemas.openxmlformats.org/drawingml/2006/main">
              <a:ext uri="{FF2B5EF4-FFF2-40B4-BE49-F238E27FC236}">
                <a16:creationId xmlns:a16="http://schemas.microsoft.com/office/drawing/2014/main" id="{2470E47A-30D2-4BFA-AF24-35356F1A2360}"/>
              </a:ext>
            </a:extLst>
          </p:cNvPr>
          <p:cNvSpPr>
            <a:spLocks xmlns:a="http://schemas.openxmlformats.org/drawingml/2006/main" noGrp="1"/>
          </p:cNvSpPr>
          <p:nvPr>
            <p:ph idx="2"/>
          </p:nvPr>
        </p:nvSpPr>
        <p:spPr>
          <a:xfrm xmlns:a="http://schemas.openxmlformats.org/drawingml/2006/main">
            <a:off x="6197600" y="1600201"/>
            <a:ext cx="5384800" cy="4525963"/>
          </a:xfrm>
        </p:spPr>
        <p:txBody>
          <a:bodyPr xmlns:a="http://schemas.openxmlformats.org/drawingml/2006/main"/>
          <a:lstStyle xmlns:a="http://schemas.openxmlformats.org/drawingml/2006/main">
            <a:lvl1pPr>
              <a:buNone/>
              <a:defRPr sz="2800"/>
            </a:lvl1pPr>
            <a:lvl2pPr>
              <a:buNone/>
              <a:defRPr sz="2400"/>
            </a:lvl2pPr>
            <a:lvl3pPr>
              <a:buNone/>
              <a:defRPr sz="2000"/>
            </a:lvl3pPr>
            <a:lvl4pPr>
              <a:buNone/>
              <a:defRPr sz="1800"/>
            </a:lvl4pPr>
            <a:lvl5pPr>
              <a:buNone/>
              <a:defRPr sz="1800"/>
            </a:lvl5pPr>
            <a:lvl6pPr>
              <a:buNone/>
              <a:defRPr sz="1800"/>
            </a:lvl6pPr>
            <a:lvl7pPr>
              <a:buNone/>
              <a:defRPr sz="1800"/>
            </a:lvl7pPr>
            <a:lvl8pPr>
              <a:buNone/>
              <a:defRPr sz="1800"/>
            </a:lvl8pPr>
            <a:lvl9pPr>
              <a:buNone/>
              <a:defRPr sz="1800"/>
            </a:lvl9pPr>
          </a:lstStyle>
          <a:p xmlns:a="http://schemas.openxmlformats.org/drawingml/2006/main">
            <a:pPr lvl="0">
              <a:buNone/>
            </a:pPr>
            <a:r>
              <a:t>Click to edit Master text styles</a:t>
            </a:r>
          </a:p>
          <a:p xmlns:a="http://schemas.openxmlformats.org/drawingml/2006/main">
            <a:pPr lvl="1">
              <a:buNone/>
            </a:pPr>
            <a:r>
              <a:t>Second level</a:t>
            </a:r>
          </a:p>
          <a:p xmlns:a="http://schemas.openxmlformats.org/drawingml/2006/main">
            <a:pPr lvl="2">
              <a:buNone/>
            </a:pPr>
            <a:r>
              <a:t>Third level</a:t>
            </a:r>
          </a:p>
          <a:p xmlns:a="http://schemas.openxmlformats.org/drawingml/2006/main">
            <a:pPr lvl="3">
              <a:buNone/>
            </a:pPr>
            <a:r>
              <a:t>Fourth level</a:t>
            </a:r>
          </a:p>
          <a:p xmlns:a="http://schemas.openxmlformats.org/drawingml/2006/main">
            <a:pPr lvl="4">
              <a:buNone/>
            </a:pPr>
            <a:r>
              <a:t>Fifth level</a:t>
            </a:r>
            <a:endParaRPr/>
          </a:p>
        </p:txBody>
      </p:sp>
      <p:sp>
        <p:nvSpPr>
          <p:cNvPr id="5" name="Date Placeholder 3">
            <a:extLst xmlns:a="http://schemas.openxmlformats.org/drawingml/2006/main">
              <a:ext uri="{FF2B5EF4-FFF2-40B4-BE49-F238E27FC236}">
                <a16:creationId xmlns:a16="http://schemas.microsoft.com/office/drawing/2014/main" id="{941866B3-ECFA-46FA-A1C4-0714612E61E0}"/>
              </a:ext>
            </a:extLst>
          </p:cNvPr>
          <p:cNvSpPr>
            <a:spLocks xmlns:a="http://schemas.openxmlformats.org/drawingml/2006/main" noGrp="1"/>
          </p:cNvSpPr>
          <p:nvPr>
            <p:ph type="dt" idx="10"/>
          </p:nvPr>
        </p:nvSpPr>
        <p:spPr/>
        <p:txBody>
          <a:bodyPr xmlns:a="http://schemas.openxmlformats.org/drawingml/2006/main"/>
          <a:lstStyle xmlns:a="http://schemas.openxmlformats.org/drawingml/2006/main">
            <a:lvl1pPr>
              <a:buNone/>
              <a:defRPr/>
            </a:lvl1pPr>
          </a:lstStyle>
          <a:p xmlns:a="http://schemas.openxmlformats.org/drawingml/2006/main">
            <a:pPr>
              <a:buNone/>
            </a:pPr>
            <a:fld id="{B4A54297-6CAB-40A4-A74D-9BF26C0F3536}" type="datetimeFigureOut">
              <a:t>22/06/2026</a:t>
            </a:fld>
            <a:endParaRPr/>
          </a:p>
        </p:txBody>
      </p:sp>
      <p:sp>
        <p:nvSpPr>
          <p:cNvPr id="6" name="Footer Placeholder 4">
            <a:extLst xmlns:a="http://schemas.openxmlformats.org/drawingml/2006/main">
              <a:ext uri="{FF2B5EF4-FFF2-40B4-BE49-F238E27FC236}">
                <a16:creationId xmlns:a16="http://schemas.microsoft.com/office/drawing/2014/main" id="{81A78311-9068-4479-804E-F57ED78CBD09}"/>
              </a:ext>
            </a:extLst>
          </p:cNvPr>
          <p:cNvSpPr>
            <a:spLocks xmlns:a="http://schemas.openxmlformats.org/drawingml/2006/main" noGrp="1"/>
          </p:cNvSpPr>
          <p:nvPr>
            <p:ph type="ftr" idx="11"/>
          </p:nvPr>
        </p:nvSpPr>
        <p:spPr/>
        <p:txBody>
          <a:bodyPr xmlns:a="http://schemas.openxmlformats.org/drawingml/2006/main"/>
          <a:lstStyle xmlns:a="http://schemas.openxmlformats.org/drawingml/2006/main">
            <a:lvl1pPr>
              <a:buNone/>
              <a:defRPr/>
            </a:lvl1pPr>
          </a:lstStyle>
          <a:p xmlns:a="http://schemas.openxmlformats.org/drawingml/2006/main">
            <a:pPr>
              <a:buNone/>
            </a:pPr>
            <a:endParaRPr/>
          </a:p>
        </p:txBody>
      </p:sp>
      <p:sp>
        <p:nvSpPr>
          <p:cNvPr id="7" name="Slide Number Placeholder 5">
            <a:extLst xmlns:a="http://schemas.openxmlformats.org/drawingml/2006/main">
              <a:ext uri="{FF2B5EF4-FFF2-40B4-BE49-F238E27FC236}">
                <a16:creationId xmlns:a16="http://schemas.microsoft.com/office/drawing/2014/main" id="{E6761938-7A7C-4DBF-918D-08578A98D4D9}"/>
              </a:ext>
            </a:extLst>
          </p:cNvPr>
          <p:cNvSpPr>
            <a:spLocks xmlns:a="http://schemas.openxmlformats.org/drawingml/2006/main" noGrp="1"/>
          </p:cNvSpPr>
          <p:nvPr>
            <p:ph type="sldNum" idx="12"/>
          </p:nvPr>
        </p:nvSpPr>
        <p:spPr/>
        <p:txBody>
          <a:bodyPr xmlns:a="http://schemas.openxmlformats.org/drawingml/2006/main"/>
          <a:lstStyle xmlns:a="http://schemas.openxmlformats.org/drawingml/2006/main">
            <a:lvl1pPr>
              <a:buNone/>
              <a:defRPr/>
            </a:lvl1pPr>
          </a:lstStyle>
          <a:p xmlns:a="http://schemas.openxmlformats.org/drawingml/2006/main">
            <a:pPr>
              <a:buNone/>
            </a:pPr>
            <a:fld id="{84775DC2-E3DD-41F8-9DC1-F89CAA837DB3}" type="slidenum">
              <a:t>‹#›</a:t>
            </a:fld>
            <a:endParaRPr/>
          </a:p>
        </p:txBody>
      </p:sp>
    </p:spTree>
  </p:cSld>
</p:sldLayout>
</file>

<file path=ppt/slideLayouts/slideLayout5.xml><?xml version="1.0" encoding="utf-8"?>
<p:sldLayout xmlns:p="http://schemas.openxmlformats.org/presentationml/2006/main" type="twoTxTwoObj" preserve="1">
  <p:cSld name="Comparison">
    <p:spTree>
      <p:nvGrpSpPr>
        <p:cNvPr id="1" name=""/>
        <p:cNvGrpSpPr/>
        <p:nvPr/>
      </p:nvGrpSpPr>
      <p:grpSpPr>
        <a:xfrm xmlns:a="http://schemas.openxmlformats.org/drawingml/2006/main"/>
      </p:grpSpPr>
      <p:sp>
        <p:nvSpPr>
          <p:cNvPr id="2" name="Title 1">
            <a:extLst xmlns:a="http://schemas.openxmlformats.org/drawingml/2006/main">
              <a:ext uri="{FF2B5EF4-FFF2-40B4-BE49-F238E27FC236}">
                <a16:creationId xmlns:a16="http://schemas.microsoft.com/office/drawing/2014/main" id="{3E6170EB-3262-403B-B578-36161CA5C3A8}"/>
              </a:ext>
            </a:extLst>
          </p:cNvPr>
          <p:cNvSpPr>
            <a:spLocks xmlns:a="http://schemas.openxmlformats.org/drawingml/2006/main" noGrp="1"/>
          </p:cNvSpPr>
          <p:nvPr>
            <p:ph type="title" idx="0"/>
          </p:nvPr>
        </p:nvSpPr>
        <p:spPr/>
        <p:txBody>
          <a:bodyPr xmlns:a="http://schemas.openxmlformats.org/drawingml/2006/main"/>
          <a:lstStyle xmlns:a="http://schemas.openxmlformats.org/drawingml/2006/main">
            <a:lvl1pPr>
              <a:buNone/>
              <a:defRPr/>
            </a:lvl1pPr>
          </a:lstStyle>
          <a:p xmlns:a="http://schemas.openxmlformats.org/drawingml/2006/main">
            <a:r>
              <a:t>Click to edit Master title style</a:t>
            </a:r>
            <a:endParaRPr/>
          </a:p>
        </p:txBody>
      </p:sp>
      <p:sp>
        <p:nvSpPr>
          <p:cNvPr id="3" name="Text Placeholder 2">
            <a:extLst xmlns:a="http://schemas.openxmlformats.org/drawingml/2006/main">
              <a:ext uri="{FF2B5EF4-FFF2-40B4-BE49-F238E27FC236}">
                <a16:creationId xmlns:a16="http://schemas.microsoft.com/office/drawing/2014/main" id="{28B00A58-AB1E-44A3-A6D3-7CDF75E6E8BC}"/>
              </a:ext>
            </a:extLst>
          </p:cNvPr>
          <p:cNvSpPr>
            <a:spLocks xmlns:a="http://schemas.openxmlformats.org/drawingml/2006/main" noGrp="1"/>
          </p:cNvSpPr>
          <p:nvPr>
            <p:ph type="body" idx="1"/>
          </p:nvPr>
        </p:nvSpPr>
        <p:spPr>
          <a:xfrm xmlns:a="http://schemas.openxmlformats.org/drawingml/2006/main">
            <a:off x="609600" y="1535113"/>
            <a:ext cx="5386917" cy="639762"/>
          </a:xfrm>
        </p:spPr>
        <p:txBody>
          <a:bodyPr xmlns:a="http://schemas.openxmlformats.org/drawingml/2006/main" anchor="b"/>
          <a:lstStyle xmlns:a="http://schemas.openxmlformats.org/drawingml/2006/main">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xmlns:a="http://schemas.openxmlformats.org/drawingml/2006/main">
            <a:pPr lvl="0">
              <a:buNone/>
            </a:pPr>
            <a:r>
              <a:t>Click to edit Master text styles</a:t>
            </a:r>
          </a:p>
        </p:txBody>
      </p:sp>
      <p:sp>
        <p:nvSpPr>
          <p:cNvPr id="4" name="Content Placeholder 3">
            <a:extLst xmlns:a="http://schemas.openxmlformats.org/drawingml/2006/main">
              <a:ext uri="{FF2B5EF4-FFF2-40B4-BE49-F238E27FC236}">
                <a16:creationId xmlns:a16="http://schemas.microsoft.com/office/drawing/2014/main" id="{0B119AAD-AA5E-4772-BE8E-10DF47D0DFEF}"/>
              </a:ext>
            </a:extLst>
          </p:cNvPr>
          <p:cNvSpPr>
            <a:spLocks xmlns:a="http://schemas.openxmlformats.org/drawingml/2006/main" noGrp="1"/>
          </p:cNvSpPr>
          <p:nvPr>
            <p:ph idx="2"/>
          </p:nvPr>
        </p:nvSpPr>
        <p:spPr>
          <a:xfrm xmlns:a="http://schemas.openxmlformats.org/drawingml/2006/main">
            <a:off x="609600" y="2174875"/>
            <a:ext cx="5386917" cy="3951288"/>
          </a:xfrm>
        </p:spPr>
        <p:txBody>
          <a:bodyPr xmlns:a="http://schemas.openxmlformats.org/drawingml/2006/main"/>
          <a:lstStyle xmlns:a="http://schemas.openxmlformats.org/drawingml/2006/main">
            <a:lvl1pPr>
              <a:buNone/>
              <a:defRPr sz="2400"/>
            </a:lvl1pPr>
            <a:lvl2pPr>
              <a:buNone/>
              <a:defRPr sz="2000"/>
            </a:lvl2pPr>
            <a:lvl3pPr>
              <a:buNone/>
              <a:defRPr sz="1800"/>
            </a:lvl3pPr>
            <a:lvl4pPr>
              <a:buNone/>
              <a:defRPr sz="1600"/>
            </a:lvl4pPr>
            <a:lvl5pPr>
              <a:buNone/>
              <a:defRPr sz="1600"/>
            </a:lvl5pPr>
            <a:lvl6pPr>
              <a:buNone/>
              <a:defRPr sz="1600"/>
            </a:lvl6pPr>
            <a:lvl7pPr>
              <a:buNone/>
              <a:defRPr sz="1600"/>
            </a:lvl7pPr>
            <a:lvl8pPr>
              <a:buNone/>
              <a:defRPr sz="1600"/>
            </a:lvl8pPr>
            <a:lvl9pPr>
              <a:buNone/>
              <a:defRPr sz="1600"/>
            </a:lvl9pPr>
          </a:lstStyle>
          <a:p xmlns:a="http://schemas.openxmlformats.org/drawingml/2006/main">
            <a:pPr lvl="0">
              <a:buNone/>
            </a:pPr>
            <a:r>
              <a:t>Click to edit Master text styles</a:t>
            </a:r>
          </a:p>
          <a:p xmlns:a="http://schemas.openxmlformats.org/drawingml/2006/main">
            <a:pPr lvl="1">
              <a:buNone/>
            </a:pPr>
            <a:r>
              <a:t>Second level</a:t>
            </a:r>
          </a:p>
          <a:p xmlns:a="http://schemas.openxmlformats.org/drawingml/2006/main">
            <a:pPr lvl="2">
              <a:buNone/>
            </a:pPr>
            <a:r>
              <a:t>Third level</a:t>
            </a:r>
          </a:p>
          <a:p xmlns:a="http://schemas.openxmlformats.org/drawingml/2006/main">
            <a:pPr lvl="3">
              <a:buNone/>
            </a:pPr>
            <a:r>
              <a:t>Fourth level</a:t>
            </a:r>
          </a:p>
          <a:p xmlns:a="http://schemas.openxmlformats.org/drawingml/2006/main">
            <a:pPr lvl="4">
              <a:buNone/>
            </a:pPr>
            <a:r>
              <a:t>Fifth level</a:t>
            </a:r>
            <a:endParaRPr/>
          </a:p>
        </p:txBody>
      </p:sp>
      <p:sp>
        <p:nvSpPr>
          <p:cNvPr id="5" name="Text Placeholder 4">
            <a:extLst xmlns:a="http://schemas.openxmlformats.org/drawingml/2006/main">
              <a:ext uri="{FF2B5EF4-FFF2-40B4-BE49-F238E27FC236}">
                <a16:creationId xmlns:a16="http://schemas.microsoft.com/office/drawing/2014/main" id="{4F82B673-913B-4EC5-84B2-31840929E1D7}"/>
              </a:ext>
            </a:extLst>
          </p:cNvPr>
          <p:cNvSpPr>
            <a:spLocks xmlns:a="http://schemas.openxmlformats.org/drawingml/2006/main" noGrp="1"/>
          </p:cNvSpPr>
          <p:nvPr>
            <p:ph type="body" idx="3"/>
          </p:nvPr>
        </p:nvSpPr>
        <p:spPr>
          <a:xfrm xmlns:a="http://schemas.openxmlformats.org/drawingml/2006/main">
            <a:off x="6193368" y="1535113"/>
            <a:ext cx="5389033" cy="639762"/>
          </a:xfrm>
        </p:spPr>
        <p:txBody>
          <a:bodyPr xmlns:a="http://schemas.openxmlformats.org/drawingml/2006/main" anchor="b"/>
          <a:lstStyle xmlns:a="http://schemas.openxmlformats.org/drawingml/2006/main">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xmlns:a="http://schemas.openxmlformats.org/drawingml/2006/main">
            <a:pPr lvl="0">
              <a:buNone/>
            </a:pPr>
            <a:r>
              <a:t>Click to edit Master text styles</a:t>
            </a:r>
          </a:p>
        </p:txBody>
      </p:sp>
      <p:sp>
        <p:nvSpPr>
          <p:cNvPr id="6" name="Content Placeholder 5">
            <a:extLst xmlns:a="http://schemas.openxmlformats.org/drawingml/2006/main">
              <a:ext uri="{FF2B5EF4-FFF2-40B4-BE49-F238E27FC236}">
                <a16:creationId xmlns:a16="http://schemas.microsoft.com/office/drawing/2014/main" id="{A0517A69-EE94-4B49-8281-9C041B418C48}"/>
              </a:ext>
            </a:extLst>
          </p:cNvPr>
          <p:cNvSpPr>
            <a:spLocks xmlns:a="http://schemas.openxmlformats.org/drawingml/2006/main" noGrp="1"/>
          </p:cNvSpPr>
          <p:nvPr>
            <p:ph idx="4"/>
          </p:nvPr>
        </p:nvSpPr>
        <p:spPr>
          <a:xfrm xmlns:a="http://schemas.openxmlformats.org/drawingml/2006/main">
            <a:off x="6193368" y="2174875"/>
            <a:ext cx="5389033" cy="3951288"/>
          </a:xfrm>
        </p:spPr>
        <p:txBody>
          <a:bodyPr xmlns:a="http://schemas.openxmlformats.org/drawingml/2006/main"/>
          <a:lstStyle xmlns:a="http://schemas.openxmlformats.org/drawingml/2006/main">
            <a:lvl1pPr>
              <a:buNone/>
              <a:defRPr sz="2400"/>
            </a:lvl1pPr>
            <a:lvl2pPr>
              <a:buNone/>
              <a:defRPr sz="2000"/>
            </a:lvl2pPr>
            <a:lvl3pPr>
              <a:buNone/>
              <a:defRPr sz="1800"/>
            </a:lvl3pPr>
            <a:lvl4pPr>
              <a:buNone/>
              <a:defRPr sz="1600"/>
            </a:lvl4pPr>
            <a:lvl5pPr>
              <a:buNone/>
              <a:defRPr sz="1600"/>
            </a:lvl5pPr>
            <a:lvl6pPr>
              <a:buNone/>
              <a:defRPr sz="1600"/>
            </a:lvl6pPr>
            <a:lvl7pPr>
              <a:buNone/>
              <a:defRPr sz="1600"/>
            </a:lvl7pPr>
            <a:lvl8pPr>
              <a:buNone/>
              <a:defRPr sz="1600"/>
            </a:lvl8pPr>
            <a:lvl9pPr>
              <a:buNone/>
              <a:defRPr sz="1600"/>
            </a:lvl9pPr>
          </a:lstStyle>
          <a:p xmlns:a="http://schemas.openxmlformats.org/drawingml/2006/main">
            <a:pPr lvl="0">
              <a:buNone/>
            </a:pPr>
            <a:r>
              <a:t>Click to edit Master text styles</a:t>
            </a:r>
          </a:p>
          <a:p xmlns:a="http://schemas.openxmlformats.org/drawingml/2006/main">
            <a:pPr lvl="1">
              <a:buNone/>
            </a:pPr>
            <a:r>
              <a:t>Second level</a:t>
            </a:r>
          </a:p>
          <a:p xmlns:a="http://schemas.openxmlformats.org/drawingml/2006/main">
            <a:pPr lvl="2">
              <a:buNone/>
            </a:pPr>
            <a:r>
              <a:t>Third level</a:t>
            </a:r>
          </a:p>
          <a:p xmlns:a="http://schemas.openxmlformats.org/drawingml/2006/main">
            <a:pPr lvl="3">
              <a:buNone/>
            </a:pPr>
            <a:r>
              <a:t>Fourth level</a:t>
            </a:r>
          </a:p>
          <a:p xmlns:a="http://schemas.openxmlformats.org/drawingml/2006/main">
            <a:pPr lvl="4">
              <a:buNone/>
            </a:pPr>
            <a:r>
              <a:t>Fifth level</a:t>
            </a:r>
            <a:endParaRPr/>
          </a:p>
        </p:txBody>
      </p:sp>
      <p:sp>
        <p:nvSpPr>
          <p:cNvPr id="7" name="Date Placeholder 3">
            <a:extLst xmlns:a="http://schemas.openxmlformats.org/drawingml/2006/main">
              <a:ext uri="{FF2B5EF4-FFF2-40B4-BE49-F238E27FC236}">
                <a16:creationId xmlns:a16="http://schemas.microsoft.com/office/drawing/2014/main" id="{683B4C54-D849-41AF-A49E-67332B793C9F}"/>
              </a:ext>
            </a:extLst>
          </p:cNvPr>
          <p:cNvSpPr>
            <a:spLocks xmlns:a="http://schemas.openxmlformats.org/drawingml/2006/main" noGrp="1"/>
          </p:cNvSpPr>
          <p:nvPr>
            <p:ph type="dt" idx="10"/>
          </p:nvPr>
        </p:nvSpPr>
        <p:spPr/>
        <p:txBody>
          <a:bodyPr xmlns:a="http://schemas.openxmlformats.org/drawingml/2006/main"/>
          <a:lstStyle xmlns:a="http://schemas.openxmlformats.org/drawingml/2006/main">
            <a:lvl1pPr>
              <a:buNone/>
              <a:defRPr/>
            </a:lvl1pPr>
          </a:lstStyle>
          <a:p xmlns:a="http://schemas.openxmlformats.org/drawingml/2006/main">
            <a:pPr>
              <a:buNone/>
            </a:pPr>
            <a:fld id="{FE1F0290-B812-4548-A336-6FFBC2BC2F3E}" type="datetimeFigureOut">
              <a:t>22/06/2026</a:t>
            </a:fld>
            <a:endParaRPr/>
          </a:p>
        </p:txBody>
      </p:sp>
      <p:sp>
        <p:nvSpPr>
          <p:cNvPr id="8" name="Footer Placeholder 4">
            <a:extLst xmlns:a="http://schemas.openxmlformats.org/drawingml/2006/main">
              <a:ext uri="{FF2B5EF4-FFF2-40B4-BE49-F238E27FC236}">
                <a16:creationId xmlns:a16="http://schemas.microsoft.com/office/drawing/2014/main" id="{A5DC1CFA-3FF7-406C-B309-F8DAC69852C4}"/>
              </a:ext>
            </a:extLst>
          </p:cNvPr>
          <p:cNvSpPr>
            <a:spLocks xmlns:a="http://schemas.openxmlformats.org/drawingml/2006/main" noGrp="1"/>
          </p:cNvSpPr>
          <p:nvPr>
            <p:ph type="ftr" idx="11"/>
          </p:nvPr>
        </p:nvSpPr>
        <p:spPr/>
        <p:txBody>
          <a:bodyPr xmlns:a="http://schemas.openxmlformats.org/drawingml/2006/main"/>
          <a:lstStyle xmlns:a="http://schemas.openxmlformats.org/drawingml/2006/main">
            <a:lvl1pPr>
              <a:buNone/>
              <a:defRPr/>
            </a:lvl1pPr>
          </a:lstStyle>
          <a:p xmlns:a="http://schemas.openxmlformats.org/drawingml/2006/main">
            <a:pPr>
              <a:buNone/>
            </a:pPr>
            <a:endParaRPr/>
          </a:p>
        </p:txBody>
      </p:sp>
      <p:sp>
        <p:nvSpPr>
          <p:cNvPr id="9" name="Slide Number Placeholder 5">
            <a:extLst xmlns:a="http://schemas.openxmlformats.org/drawingml/2006/main">
              <a:ext uri="{FF2B5EF4-FFF2-40B4-BE49-F238E27FC236}">
                <a16:creationId xmlns:a16="http://schemas.microsoft.com/office/drawing/2014/main" id="{8AADD727-5E74-4322-844E-646B49952AC2}"/>
              </a:ext>
            </a:extLst>
          </p:cNvPr>
          <p:cNvSpPr>
            <a:spLocks xmlns:a="http://schemas.openxmlformats.org/drawingml/2006/main" noGrp="1"/>
          </p:cNvSpPr>
          <p:nvPr>
            <p:ph type="sldNum" idx="12"/>
          </p:nvPr>
        </p:nvSpPr>
        <p:spPr/>
        <p:txBody>
          <a:bodyPr xmlns:a="http://schemas.openxmlformats.org/drawingml/2006/main"/>
          <a:lstStyle xmlns:a="http://schemas.openxmlformats.org/drawingml/2006/main">
            <a:lvl1pPr>
              <a:buNone/>
              <a:defRPr/>
            </a:lvl1pPr>
          </a:lstStyle>
          <a:p xmlns:a="http://schemas.openxmlformats.org/drawingml/2006/main">
            <a:pPr>
              <a:buNone/>
            </a:pPr>
            <a:fld id="{3682953D-0C7C-4BA3-85AA-52EFD82606FA}" type="slidenum">
              <a:t>‹#›</a:t>
            </a:fld>
            <a:endParaRPr/>
          </a:p>
        </p:txBody>
      </p:sp>
    </p:spTree>
  </p:cSld>
</p:sldLayout>
</file>

<file path=ppt/slideLayouts/slideLayout6.xml><?xml version="1.0" encoding="utf-8"?>
<p:sldLayout xmlns:p="http://schemas.openxmlformats.org/presentationml/2006/main" type="titleOnly" preserve="1">
  <p:cSld name="Title Only">
    <p:spTree>
      <p:nvGrpSpPr>
        <p:cNvPr id="1" name=""/>
        <p:cNvGrpSpPr/>
        <p:nvPr/>
      </p:nvGrpSpPr>
      <p:grpSpPr>
        <a:xfrm xmlns:a="http://schemas.openxmlformats.org/drawingml/2006/main"/>
      </p:grpSpPr>
      <p:sp>
        <p:nvSpPr>
          <p:cNvPr id="2" name="Title 1">
            <a:extLst xmlns:a="http://schemas.openxmlformats.org/drawingml/2006/main">
              <a:ext uri="{FF2B5EF4-FFF2-40B4-BE49-F238E27FC236}">
                <a16:creationId xmlns:a16="http://schemas.microsoft.com/office/drawing/2014/main" id="{60C0F427-B218-47F2-89A6-C055FE29A938}"/>
              </a:ext>
            </a:extLst>
          </p:cNvPr>
          <p:cNvSpPr>
            <a:spLocks xmlns:a="http://schemas.openxmlformats.org/drawingml/2006/main" noGrp="1"/>
          </p:cNvSpPr>
          <p:nvPr>
            <p:ph type="title" idx="0"/>
          </p:nvPr>
        </p:nvSpPr>
        <p:spPr/>
        <p:txBody>
          <a:bodyPr xmlns:a="http://schemas.openxmlformats.org/drawingml/2006/main"/>
          <a:lstStyle xmlns:a="http://schemas.openxmlformats.org/drawingml/2006/main"/>
          <a:p xmlns:a="http://schemas.openxmlformats.org/drawingml/2006/main">
            <a:r>
              <a:t>Click to edit Master title style</a:t>
            </a:r>
            <a:endParaRPr/>
          </a:p>
        </p:txBody>
      </p:sp>
      <p:sp>
        <p:nvSpPr>
          <p:cNvPr id="3" name="Date Placeholder 3">
            <a:extLst xmlns:a="http://schemas.openxmlformats.org/drawingml/2006/main">
              <a:ext uri="{FF2B5EF4-FFF2-40B4-BE49-F238E27FC236}">
                <a16:creationId xmlns:a16="http://schemas.microsoft.com/office/drawing/2014/main" id="{01B0B778-C455-4C15-9ABD-F295A0985133}"/>
              </a:ext>
            </a:extLst>
          </p:cNvPr>
          <p:cNvSpPr>
            <a:spLocks xmlns:a="http://schemas.openxmlformats.org/drawingml/2006/main" noGrp="1"/>
          </p:cNvSpPr>
          <p:nvPr>
            <p:ph type="dt" idx="10"/>
          </p:nvPr>
        </p:nvSpPr>
        <p:spPr/>
        <p:txBody>
          <a:bodyPr xmlns:a="http://schemas.openxmlformats.org/drawingml/2006/main"/>
          <a:lstStyle xmlns:a="http://schemas.openxmlformats.org/drawingml/2006/main">
            <a:lvl1pPr>
              <a:buNone/>
              <a:defRPr/>
            </a:lvl1pPr>
          </a:lstStyle>
          <a:p xmlns:a="http://schemas.openxmlformats.org/drawingml/2006/main">
            <a:pPr>
              <a:buNone/>
            </a:pPr>
            <a:fld id="{57BD0970-66E0-4D4D-96AC-FE90032101BE}" type="datetimeFigureOut">
              <a:t>22/06/2026</a:t>
            </a:fld>
            <a:endParaRPr/>
          </a:p>
        </p:txBody>
      </p:sp>
      <p:sp>
        <p:nvSpPr>
          <p:cNvPr id="4" name="Footer Placeholder 4">
            <a:extLst xmlns:a="http://schemas.openxmlformats.org/drawingml/2006/main">
              <a:ext uri="{FF2B5EF4-FFF2-40B4-BE49-F238E27FC236}">
                <a16:creationId xmlns:a16="http://schemas.microsoft.com/office/drawing/2014/main" id="{F4391CC0-BF64-4BF5-BFF7-E86BF2F38A6E}"/>
              </a:ext>
            </a:extLst>
          </p:cNvPr>
          <p:cNvSpPr>
            <a:spLocks xmlns:a="http://schemas.openxmlformats.org/drawingml/2006/main" noGrp="1"/>
          </p:cNvSpPr>
          <p:nvPr>
            <p:ph type="ftr" idx="11"/>
          </p:nvPr>
        </p:nvSpPr>
        <p:spPr/>
        <p:txBody>
          <a:bodyPr xmlns:a="http://schemas.openxmlformats.org/drawingml/2006/main"/>
          <a:lstStyle xmlns:a="http://schemas.openxmlformats.org/drawingml/2006/main">
            <a:lvl1pPr>
              <a:buNone/>
              <a:defRPr/>
            </a:lvl1pPr>
          </a:lstStyle>
          <a:p xmlns:a="http://schemas.openxmlformats.org/drawingml/2006/main">
            <a:pPr>
              <a:buNone/>
            </a:pPr>
            <a:endParaRPr/>
          </a:p>
        </p:txBody>
      </p:sp>
      <p:sp>
        <p:nvSpPr>
          <p:cNvPr id="5" name="Slide Number Placeholder 5">
            <a:extLst xmlns:a="http://schemas.openxmlformats.org/drawingml/2006/main">
              <a:ext uri="{FF2B5EF4-FFF2-40B4-BE49-F238E27FC236}">
                <a16:creationId xmlns:a16="http://schemas.microsoft.com/office/drawing/2014/main" id="{BB6FF70E-C434-4737-8795-A8D3B993FA9D}"/>
              </a:ext>
            </a:extLst>
          </p:cNvPr>
          <p:cNvSpPr>
            <a:spLocks xmlns:a="http://schemas.openxmlformats.org/drawingml/2006/main" noGrp="1"/>
          </p:cNvSpPr>
          <p:nvPr>
            <p:ph type="sldNum" idx="12"/>
          </p:nvPr>
        </p:nvSpPr>
        <p:spPr/>
        <p:txBody>
          <a:bodyPr xmlns:a="http://schemas.openxmlformats.org/drawingml/2006/main"/>
          <a:lstStyle xmlns:a="http://schemas.openxmlformats.org/drawingml/2006/main">
            <a:lvl1pPr>
              <a:buNone/>
              <a:defRPr/>
            </a:lvl1pPr>
          </a:lstStyle>
          <a:p xmlns:a="http://schemas.openxmlformats.org/drawingml/2006/main">
            <a:pPr>
              <a:buNone/>
            </a:pPr>
            <a:fld id="{084B4BC0-B9AD-450F-AFC1-728014A0D90D}" type="slidenum">
              <a:t>‹#›</a:t>
            </a:fld>
            <a:endParaRPr/>
          </a:p>
        </p:txBody>
      </p:sp>
    </p:spTree>
  </p:cSld>
</p:sldLayout>
</file>

<file path=ppt/slideLayouts/slideLayout7.xml><?xml version="1.0" encoding="utf-8"?>
<p:sldLayout xmlns:p="http://schemas.openxmlformats.org/presentationml/2006/main" type="blank" preserve="1">
  <p:cSld name="Blank">
    <p:spTree>
      <p:nvGrpSpPr>
        <p:cNvPr id="1" name=""/>
        <p:cNvGrpSpPr/>
        <p:nvPr/>
      </p:nvGrpSpPr>
      <p:grpSpPr>
        <a:xfrm xmlns:a="http://schemas.openxmlformats.org/drawingml/2006/main"/>
      </p:grpSpPr>
      <p:sp>
        <p:nvSpPr>
          <p:cNvPr id="2" name="Date Placeholder 3">
            <a:extLst xmlns:a="http://schemas.openxmlformats.org/drawingml/2006/main">
              <a:ext uri="{FF2B5EF4-FFF2-40B4-BE49-F238E27FC236}">
                <a16:creationId xmlns:a16="http://schemas.microsoft.com/office/drawing/2014/main" id="{45494BE9-044E-41F3-BFEB-0F6BA43159EB}"/>
              </a:ext>
            </a:extLst>
          </p:cNvPr>
          <p:cNvSpPr>
            <a:spLocks xmlns:a="http://schemas.openxmlformats.org/drawingml/2006/main" noGrp="1"/>
          </p:cNvSpPr>
          <p:nvPr>
            <p:ph type="dt" idx="10"/>
          </p:nvPr>
        </p:nvSpPr>
        <p:spPr/>
        <p:txBody>
          <a:bodyPr xmlns:a="http://schemas.openxmlformats.org/drawingml/2006/main"/>
          <a:lstStyle xmlns:a="http://schemas.openxmlformats.org/drawingml/2006/main">
            <a:lvl1pPr>
              <a:buNone/>
              <a:defRPr/>
            </a:lvl1pPr>
          </a:lstStyle>
          <a:p xmlns:a="http://schemas.openxmlformats.org/drawingml/2006/main">
            <a:pPr>
              <a:buNone/>
            </a:pPr>
            <a:fld id="{0448B4D2-5B8D-4331-BF9D-FE632B706A46}" type="datetimeFigureOut">
              <a:t>22/06/2026</a:t>
            </a:fld>
            <a:endParaRPr/>
          </a:p>
        </p:txBody>
      </p:sp>
      <p:sp>
        <p:nvSpPr>
          <p:cNvPr id="3" name="Footer Placeholder 4">
            <a:extLst xmlns:a="http://schemas.openxmlformats.org/drawingml/2006/main">
              <a:ext uri="{FF2B5EF4-FFF2-40B4-BE49-F238E27FC236}">
                <a16:creationId xmlns:a16="http://schemas.microsoft.com/office/drawing/2014/main" id="{9FFE9A4E-5419-4C83-B307-4D3674176274}"/>
              </a:ext>
            </a:extLst>
          </p:cNvPr>
          <p:cNvSpPr>
            <a:spLocks xmlns:a="http://schemas.openxmlformats.org/drawingml/2006/main" noGrp="1"/>
          </p:cNvSpPr>
          <p:nvPr>
            <p:ph type="ftr" idx="11"/>
          </p:nvPr>
        </p:nvSpPr>
        <p:spPr/>
        <p:txBody>
          <a:bodyPr xmlns:a="http://schemas.openxmlformats.org/drawingml/2006/main"/>
          <a:lstStyle xmlns:a="http://schemas.openxmlformats.org/drawingml/2006/main">
            <a:lvl1pPr>
              <a:buNone/>
              <a:defRPr/>
            </a:lvl1pPr>
          </a:lstStyle>
          <a:p xmlns:a="http://schemas.openxmlformats.org/drawingml/2006/main">
            <a:pPr>
              <a:buNone/>
            </a:pPr>
            <a:endParaRPr/>
          </a:p>
        </p:txBody>
      </p:sp>
      <p:sp>
        <p:nvSpPr>
          <p:cNvPr id="4" name="Slide Number Placeholder 5">
            <a:extLst xmlns:a="http://schemas.openxmlformats.org/drawingml/2006/main">
              <a:ext uri="{FF2B5EF4-FFF2-40B4-BE49-F238E27FC236}">
                <a16:creationId xmlns:a16="http://schemas.microsoft.com/office/drawing/2014/main" id="{91BB8FDA-893A-4629-A696-2DD0433DA396}"/>
              </a:ext>
            </a:extLst>
          </p:cNvPr>
          <p:cNvSpPr>
            <a:spLocks xmlns:a="http://schemas.openxmlformats.org/drawingml/2006/main" noGrp="1"/>
          </p:cNvSpPr>
          <p:nvPr>
            <p:ph type="sldNum" idx="12"/>
          </p:nvPr>
        </p:nvSpPr>
        <p:spPr/>
        <p:txBody>
          <a:bodyPr xmlns:a="http://schemas.openxmlformats.org/drawingml/2006/main"/>
          <a:lstStyle xmlns:a="http://schemas.openxmlformats.org/drawingml/2006/main">
            <a:lvl1pPr>
              <a:buNone/>
              <a:defRPr/>
            </a:lvl1pPr>
          </a:lstStyle>
          <a:p xmlns:a="http://schemas.openxmlformats.org/drawingml/2006/main">
            <a:pPr>
              <a:buNone/>
            </a:pPr>
            <a:fld id="{53B26B94-9086-4CE9-BBD6-2B7FDD423396}" type="slidenum">
              <a:t>‹#›</a:t>
            </a:fld>
            <a:endParaRPr/>
          </a:p>
        </p:txBody>
      </p:sp>
    </p:spTree>
  </p:cSld>
</p:sldLayout>
</file>

<file path=ppt/slideLayouts/slideLayout8.xml><?xml version="1.0" encoding="utf-8"?>
<p:sldLayout xmlns:p="http://schemas.openxmlformats.org/presentationml/2006/main" type="objTx" preserve="1">
  <p:cSld name="Content with Caption">
    <p:spTree>
      <p:nvGrpSpPr>
        <p:cNvPr id="1" name=""/>
        <p:cNvGrpSpPr/>
        <p:nvPr/>
      </p:nvGrpSpPr>
      <p:grpSpPr>
        <a:xfrm xmlns:a="http://schemas.openxmlformats.org/drawingml/2006/main"/>
      </p:grpSpPr>
      <p:sp>
        <p:nvSpPr>
          <p:cNvPr id="2" name="Title 1">
            <a:extLst xmlns:a="http://schemas.openxmlformats.org/drawingml/2006/main">
              <a:ext uri="{FF2B5EF4-FFF2-40B4-BE49-F238E27FC236}">
                <a16:creationId xmlns:a16="http://schemas.microsoft.com/office/drawing/2014/main" id="{DBC1ACF6-2D82-425B-81E3-C7ACCE96AAE8}"/>
              </a:ext>
            </a:extLst>
          </p:cNvPr>
          <p:cNvSpPr>
            <a:spLocks xmlns:a="http://schemas.openxmlformats.org/drawingml/2006/main" noGrp="1"/>
          </p:cNvSpPr>
          <p:nvPr>
            <p:ph type="title" idx="0"/>
          </p:nvPr>
        </p:nvSpPr>
        <p:spPr>
          <a:xfrm xmlns:a="http://schemas.openxmlformats.org/drawingml/2006/main">
            <a:off x="609601" y="273050"/>
            <a:ext cx="4011084" cy="1162050"/>
          </a:xfrm>
        </p:spPr>
        <p:txBody>
          <a:bodyPr xmlns:a="http://schemas.openxmlformats.org/drawingml/2006/main" anchor="b"/>
          <a:lstStyle xmlns:a="http://schemas.openxmlformats.org/drawingml/2006/main">
            <a:lvl1pPr algn="l">
              <a:buNone/>
              <a:defRPr sz="2000" b="1"/>
            </a:lvl1pPr>
          </a:lstStyle>
          <a:p xmlns:a="http://schemas.openxmlformats.org/drawingml/2006/main">
            <a:r>
              <a:t>Click to edit Master title style</a:t>
            </a:r>
            <a:endParaRPr/>
          </a:p>
        </p:txBody>
      </p:sp>
      <p:sp>
        <p:nvSpPr>
          <p:cNvPr id="3" name="Content Placeholder 2">
            <a:extLst xmlns:a="http://schemas.openxmlformats.org/drawingml/2006/main">
              <a:ext uri="{FF2B5EF4-FFF2-40B4-BE49-F238E27FC236}">
                <a16:creationId xmlns:a16="http://schemas.microsoft.com/office/drawing/2014/main" id="{D5510678-D287-4F91-A258-8159E44C4040}"/>
              </a:ext>
            </a:extLst>
          </p:cNvPr>
          <p:cNvSpPr>
            <a:spLocks xmlns:a="http://schemas.openxmlformats.org/drawingml/2006/main" noGrp="1"/>
          </p:cNvSpPr>
          <p:nvPr>
            <p:ph idx="1"/>
          </p:nvPr>
        </p:nvSpPr>
        <p:spPr>
          <a:xfrm xmlns:a="http://schemas.openxmlformats.org/drawingml/2006/main">
            <a:off x="4766733" y="273051"/>
            <a:ext cx="6815667" cy="5853113"/>
          </a:xfrm>
        </p:spPr>
        <p:txBody>
          <a:bodyPr xmlns:a="http://schemas.openxmlformats.org/drawingml/2006/main"/>
          <a:lstStyle xmlns:a="http://schemas.openxmlformats.org/drawingml/2006/main">
            <a:lvl1pPr>
              <a:buNone/>
              <a:defRPr sz="3200"/>
            </a:lvl1pPr>
            <a:lvl2pPr>
              <a:buNone/>
              <a:defRPr sz="2800"/>
            </a:lvl2pPr>
            <a:lvl3pPr>
              <a:buNone/>
              <a:defRPr sz="2400"/>
            </a:lvl3pPr>
            <a:lvl4pPr>
              <a:buNone/>
              <a:defRPr sz="2000"/>
            </a:lvl4pPr>
            <a:lvl5pPr>
              <a:buNone/>
              <a:defRPr sz="2000"/>
            </a:lvl5pPr>
            <a:lvl6pPr>
              <a:buNone/>
              <a:defRPr sz="2000"/>
            </a:lvl6pPr>
            <a:lvl7pPr>
              <a:buNone/>
              <a:defRPr sz="2000"/>
            </a:lvl7pPr>
            <a:lvl8pPr>
              <a:buNone/>
              <a:defRPr sz="2000"/>
            </a:lvl8pPr>
            <a:lvl9pPr>
              <a:buNone/>
              <a:defRPr sz="2000"/>
            </a:lvl9pPr>
          </a:lstStyle>
          <a:p xmlns:a="http://schemas.openxmlformats.org/drawingml/2006/main">
            <a:pPr lvl="0">
              <a:buNone/>
            </a:pPr>
            <a:r>
              <a:t>Click to edit Master text styles</a:t>
            </a:r>
          </a:p>
          <a:p xmlns:a="http://schemas.openxmlformats.org/drawingml/2006/main">
            <a:pPr lvl="1">
              <a:buNone/>
            </a:pPr>
            <a:r>
              <a:t>Second level</a:t>
            </a:r>
          </a:p>
          <a:p xmlns:a="http://schemas.openxmlformats.org/drawingml/2006/main">
            <a:pPr lvl="2">
              <a:buNone/>
            </a:pPr>
            <a:r>
              <a:t>Third level</a:t>
            </a:r>
          </a:p>
          <a:p xmlns:a="http://schemas.openxmlformats.org/drawingml/2006/main">
            <a:pPr lvl="3">
              <a:buNone/>
            </a:pPr>
            <a:r>
              <a:t>Fourth level</a:t>
            </a:r>
          </a:p>
          <a:p xmlns:a="http://schemas.openxmlformats.org/drawingml/2006/main">
            <a:pPr lvl="4">
              <a:buNone/>
            </a:pPr>
            <a:r>
              <a:t>Fifth level</a:t>
            </a:r>
            <a:endParaRPr/>
          </a:p>
        </p:txBody>
      </p:sp>
      <p:sp>
        <p:nvSpPr>
          <p:cNvPr id="4" name="Text Placeholder 3">
            <a:extLst xmlns:a="http://schemas.openxmlformats.org/drawingml/2006/main">
              <a:ext uri="{FF2B5EF4-FFF2-40B4-BE49-F238E27FC236}">
                <a16:creationId xmlns:a16="http://schemas.microsoft.com/office/drawing/2014/main" id="{AFDD479D-FB49-4F5A-9F24-4842038C1B1E}"/>
              </a:ext>
            </a:extLst>
          </p:cNvPr>
          <p:cNvSpPr>
            <a:spLocks xmlns:a="http://schemas.openxmlformats.org/drawingml/2006/main" noGrp="1"/>
          </p:cNvSpPr>
          <p:nvPr>
            <p:ph type="body" idx="2"/>
          </p:nvPr>
        </p:nvSpPr>
        <p:spPr>
          <a:xfrm xmlns:a="http://schemas.openxmlformats.org/drawingml/2006/main">
            <a:off x="609601" y="1435101"/>
            <a:ext cx="4011084" cy="4691063"/>
          </a:xfrm>
        </p:spPr>
        <p:txBody>
          <a:bodyPr xmlns:a="http://schemas.openxmlformats.org/drawingml/2006/main"/>
          <a:lstStyle xmlns:a="http://schemas.openxmlformats.org/drawingml/2006/main">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xmlns:a="http://schemas.openxmlformats.org/drawingml/2006/main">
            <a:pPr lvl="0">
              <a:buNone/>
            </a:pPr>
            <a:r>
              <a:t>Click to edit Master text styles</a:t>
            </a:r>
          </a:p>
        </p:txBody>
      </p:sp>
      <p:sp>
        <p:nvSpPr>
          <p:cNvPr id="5" name="Date Placeholder 3">
            <a:extLst xmlns:a="http://schemas.openxmlformats.org/drawingml/2006/main">
              <a:ext uri="{FF2B5EF4-FFF2-40B4-BE49-F238E27FC236}">
                <a16:creationId xmlns:a16="http://schemas.microsoft.com/office/drawing/2014/main" id="{B5E9D1E5-5FF8-4585-9B43-F413D274A28D}"/>
              </a:ext>
            </a:extLst>
          </p:cNvPr>
          <p:cNvSpPr>
            <a:spLocks xmlns:a="http://schemas.openxmlformats.org/drawingml/2006/main" noGrp="1"/>
          </p:cNvSpPr>
          <p:nvPr>
            <p:ph type="dt" idx="10"/>
          </p:nvPr>
        </p:nvSpPr>
        <p:spPr/>
        <p:txBody>
          <a:bodyPr xmlns:a="http://schemas.openxmlformats.org/drawingml/2006/main"/>
          <a:lstStyle xmlns:a="http://schemas.openxmlformats.org/drawingml/2006/main">
            <a:lvl1pPr>
              <a:buNone/>
              <a:defRPr/>
            </a:lvl1pPr>
          </a:lstStyle>
          <a:p xmlns:a="http://schemas.openxmlformats.org/drawingml/2006/main">
            <a:pPr>
              <a:buNone/>
            </a:pPr>
            <a:fld id="{B4E7A845-0F34-425D-B130-17FF1CC50819}" type="datetimeFigureOut">
              <a:t>22/06/2026</a:t>
            </a:fld>
            <a:endParaRPr/>
          </a:p>
        </p:txBody>
      </p:sp>
      <p:sp>
        <p:nvSpPr>
          <p:cNvPr id="6" name="Footer Placeholder 4">
            <a:extLst xmlns:a="http://schemas.openxmlformats.org/drawingml/2006/main">
              <a:ext uri="{FF2B5EF4-FFF2-40B4-BE49-F238E27FC236}">
                <a16:creationId xmlns:a16="http://schemas.microsoft.com/office/drawing/2014/main" id="{004E73C5-657A-4FCF-B75F-AA364B16BB8B}"/>
              </a:ext>
            </a:extLst>
          </p:cNvPr>
          <p:cNvSpPr>
            <a:spLocks xmlns:a="http://schemas.openxmlformats.org/drawingml/2006/main" noGrp="1"/>
          </p:cNvSpPr>
          <p:nvPr>
            <p:ph type="ftr" idx="11"/>
          </p:nvPr>
        </p:nvSpPr>
        <p:spPr/>
        <p:txBody>
          <a:bodyPr xmlns:a="http://schemas.openxmlformats.org/drawingml/2006/main"/>
          <a:lstStyle xmlns:a="http://schemas.openxmlformats.org/drawingml/2006/main">
            <a:lvl1pPr>
              <a:buNone/>
              <a:defRPr/>
            </a:lvl1pPr>
          </a:lstStyle>
          <a:p xmlns:a="http://schemas.openxmlformats.org/drawingml/2006/main">
            <a:pPr>
              <a:buNone/>
            </a:pPr>
            <a:endParaRPr/>
          </a:p>
        </p:txBody>
      </p:sp>
      <p:sp>
        <p:nvSpPr>
          <p:cNvPr id="7" name="Slide Number Placeholder 5">
            <a:extLst xmlns:a="http://schemas.openxmlformats.org/drawingml/2006/main">
              <a:ext uri="{FF2B5EF4-FFF2-40B4-BE49-F238E27FC236}">
                <a16:creationId xmlns:a16="http://schemas.microsoft.com/office/drawing/2014/main" id="{59348377-2490-4C57-B447-318D396291F3}"/>
              </a:ext>
            </a:extLst>
          </p:cNvPr>
          <p:cNvSpPr>
            <a:spLocks xmlns:a="http://schemas.openxmlformats.org/drawingml/2006/main" noGrp="1"/>
          </p:cNvSpPr>
          <p:nvPr>
            <p:ph type="sldNum" idx="12"/>
          </p:nvPr>
        </p:nvSpPr>
        <p:spPr/>
        <p:txBody>
          <a:bodyPr xmlns:a="http://schemas.openxmlformats.org/drawingml/2006/main"/>
          <a:lstStyle xmlns:a="http://schemas.openxmlformats.org/drawingml/2006/main">
            <a:lvl1pPr>
              <a:buNone/>
              <a:defRPr/>
            </a:lvl1pPr>
          </a:lstStyle>
          <a:p xmlns:a="http://schemas.openxmlformats.org/drawingml/2006/main">
            <a:pPr>
              <a:buNone/>
            </a:pPr>
            <a:fld id="{9D79D4EA-739E-470D-8F99-2DB7752FCB9C}" type="slidenum">
              <a:t>‹#›</a:t>
            </a:fld>
            <a:endParaRPr/>
          </a:p>
        </p:txBody>
      </p:sp>
    </p:spTree>
  </p:cSld>
</p:sldLayout>
</file>

<file path=ppt/slideLayouts/slideLayout9.xml><?xml version="1.0" encoding="utf-8"?>
<p:sldLayout xmlns:p="http://schemas.openxmlformats.org/presentationml/2006/main" type="picTx" preserve="1">
  <p:cSld name="Picture with Caption">
    <p:spTree>
      <p:nvGrpSpPr>
        <p:cNvPr id="1" name=""/>
        <p:cNvGrpSpPr/>
        <p:nvPr/>
      </p:nvGrpSpPr>
      <p:grpSpPr>
        <a:xfrm xmlns:a="http://schemas.openxmlformats.org/drawingml/2006/main"/>
      </p:grpSpPr>
      <p:sp>
        <p:nvSpPr>
          <p:cNvPr id="2" name="Title 1">
            <a:extLst xmlns:a="http://schemas.openxmlformats.org/drawingml/2006/main">
              <a:ext uri="{FF2B5EF4-FFF2-40B4-BE49-F238E27FC236}">
                <a16:creationId xmlns:a16="http://schemas.microsoft.com/office/drawing/2014/main" id="{3AE0C749-4A9C-42B4-8D44-C19EC0451521}"/>
              </a:ext>
            </a:extLst>
          </p:cNvPr>
          <p:cNvSpPr>
            <a:spLocks xmlns:a="http://schemas.openxmlformats.org/drawingml/2006/main" noGrp="1"/>
          </p:cNvSpPr>
          <p:nvPr>
            <p:ph type="title" idx="0"/>
          </p:nvPr>
        </p:nvSpPr>
        <p:spPr>
          <a:xfrm xmlns:a="http://schemas.openxmlformats.org/drawingml/2006/main">
            <a:off x="2389717" y="4800600"/>
            <a:ext cx="7315200" cy="566738"/>
          </a:xfrm>
        </p:spPr>
        <p:txBody>
          <a:bodyPr xmlns:a="http://schemas.openxmlformats.org/drawingml/2006/main" anchor="b"/>
          <a:lstStyle xmlns:a="http://schemas.openxmlformats.org/drawingml/2006/main">
            <a:lvl1pPr algn="l">
              <a:buNone/>
              <a:defRPr sz="2000" b="1"/>
            </a:lvl1pPr>
          </a:lstStyle>
          <a:p xmlns:a="http://schemas.openxmlformats.org/drawingml/2006/main">
            <a:r>
              <a:t>Click to edit Master title style</a:t>
            </a:r>
            <a:endParaRPr/>
          </a:p>
        </p:txBody>
      </p:sp>
      <p:sp>
        <p:nvSpPr>
          <p:cNvPr id="3" name="Picture Placeholder 2">
            <a:extLst xmlns:a="http://schemas.openxmlformats.org/drawingml/2006/main">
              <a:ext uri="{FF2B5EF4-FFF2-40B4-BE49-F238E27FC236}">
                <a16:creationId xmlns:a16="http://schemas.microsoft.com/office/drawing/2014/main" id="{D51B68CB-FB6B-4063-A1D7-1BF24CD076C9}"/>
              </a:ext>
            </a:extLst>
          </p:cNvPr>
          <p:cNvSpPr>
            <a:spLocks xmlns:a="http://schemas.openxmlformats.org/drawingml/2006/main" noGrp="1"/>
          </p:cNvSpPr>
          <p:nvPr>
            <p:ph type="pic" idx="1"/>
          </p:nvPr>
        </p:nvSpPr>
        <p:spPr>
          <a:xfrm xmlns:a="http://schemas.openxmlformats.org/drawingml/2006/main">
            <a:off x="2389717" y="612775"/>
            <a:ext cx="7315200" cy="4114800"/>
          </a:xfrm>
        </p:spPr>
        <p:txBody>
          <a:bodyPr xmlns:a="http://schemas.openxmlformats.org/drawingml/2006/main">
            <a:normAutofit/>
          </a:bodyPr>
          <a:lstStyle xmlns:a="http://schemas.openxmlformats.org/drawingml/2006/main">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xmlns:a="http://schemas.openxmlformats.org/drawingml/2006/main">
            <a:pPr lvl="0">
              <a:buNone/>
            </a:pPr>
            <a:endParaRPr/>
          </a:p>
        </p:txBody>
      </p:sp>
      <p:sp>
        <p:nvSpPr>
          <p:cNvPr id="4" name="Text Placeholder 3">
            <a:extLst xmlns:a="http://schemas.openxmlformats.org/drawingml/2006/main">
              <a:ext uri="{FF2B5EF4-FFF2-40B4-BE49-F238E27FC236}">
                <a16:creationId xmlns:a16="http://schemas.microsoft.com/office/drawing/2014/main" id="{7D728A79-C2A5-4089-9087-132D0B611E13}"/>
              </a:ext>
            </a:extLst>
          </p:cNvPr>
          <p:cNvSpPr>
            <a:spLocks xmlns:a="http://schemas.openxmlformats.org/drawingml/2006/main" noGrp="1"/>
          </p:cNvSpPr>
          <p:nvPr>
            <p:ph type="body" idx="2"/>
          </p:nvPr>
        </p:nvSpPr>
        <p:spPr>
          <a:xfrm xmlns:a="http://schemas.openxmlformats.org/drawingml/2006/main">
            <a:off x="2389717" y="5367338"/>
            <a:ext cx="7315200" cy="804862"/>
          </a:xfrm>
        </p:spPr>
        <p:txBody>
          <a:bodyPr xmlns:a="http://schemas.openxmlformats.org/drawingml/2006/main"/>
          <a:lstStyle xmlns:a="http://schemas.openxmlformats.org/drawingml/2006/main">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xmlns:a="http://schemas.openxmlformats.org/drawingml/2006/main">
            <a:pPr lvl="0">
              <a:buNone/>
            </a:pPr>
            <a:r>
              <a:t>Click to edit Master text styles</a:t>
            </a:r>
          </a:p>
        </p:txBody>
      </p:sp>
      <p:sp>
        <p:nvSpPr>
          <p:cNvPr id="5" name="Date Placeholder 3">
            <a:extLst xmlns:a="http://schemas.openxmlformats.org/drawingml/2006/main">
              <a:ext uri="{FF2B5EF4-FFF2-40B4-BE49-F238E27FC236}">
                <a16:creationId xmlns:a16="http://schemas.microsoft.com/office/drawing/2014/main" id="{5D13AD8E-F82E-4ED6-A1E3-62576E689095}"/>
              </a:ext>
            </a:extLst>
          </p:cNvPr>
          <p:cNvSpPr>
            <a:spLocks xmlns:a="http://schemas.openxmlformats.org/drawingml/2006/main" noGrp="1"/>
          </p:cNvSpPr>
          <p:nvPr>
            <p:ph type="dt" idx="10"/>
          </p:nvPr>
        </p:nvSpPr>
        <p:spPr/>
        <p:txBody>
          <a:bodyPr xmlns:a="http://schemas.openxmlformats.org/drawingml/2006/main"/>
          <a:lstStyle xmlns:a="http://schemas.openxmlformats.org/drawingml/2006/main">
            <a:lvl1pPr>
              <a:buNone/>
              <a:defRPr/>
            </a:lvl1pPr>
          </a:lstStyle>
          <a:p xmlns:a="http://schemas.openxmlformats.org/drawingml/2006/main">
            <a:pPr>
              <a:buNone/>
            </a:pPr>
            <a:fld id="{6485D706-865D-4C95-9C65-4F37B75657A1}" type="datetimeFigureOut">
              <a:t>22/06/2026</a:t>
            </a:fld>
            <a:endParaRPr/>
          </a:p>
        </p:txBody>
      </p:sp>
      <p:sp>
        <p:nvSpPr>
          <p:cNvPr id="6" name="Footer Placeholder 4">
            <a:extLst xmlns:a="http://schemas.openxmlformats.org/drawingml/2006/main">
              <a:ext uri="{FF2B5EF4-FFF2-40B4-BE49-F238E27FC236}">
                <a16:creationId xmlns:a16="http://schemas.microsoft.com/office/drawing/2014/main" id="{FBCA2E75-EA7C-49F2-A869-84E76A1B1E40}"/>
              </a:ext>
            </a:extLst>
          </p:cNvPr>
          <p:cNvSpPr>
            <a:spLocks xmlns:a="http://schemas.openxmlformats.org/drawingml/2006/main" noGrp="1"/>
          </p:cNvSpPr>
          <p:nvPr>
            <p:ph type="ftr" idx="11"/>
          </p:nvPr>
        </p:nvSpPr>
        <p:spPr/>
        <p:txBody>
          <a:bodyPr xmlns:a="http://schemas.openxmlformats.org/drawingml/2006/main"/>
          <a:lstStyle xmlns:a="http://schemas.openxmlformats.org/drawingml/2006/main">
            <a:lvl1pPr>
              <a:buNone/>
              <a:defRPr/>
            </a:lvl1pPr>
          </a:lstStyle>
          <a:p xmlns:a="http://schemas.openxmlformats.org/drawingml/2006/main">
            <a:pPr>
              <a:buNone/>
            </a:pPr>
            <a:endParaRPr/>
          </a:p>
        </p:txBody>
      </p:sp>
      <p:sp>
        <p:nvSpPr>
          <p:cNvPr id="7" name="Slide Number Placeholder 5">
            <a:extLst xmlns:a="http://schemas.openxmlformats.org/drawingml/2006/main">
              <a:ext uri="{FF2B5EF4-FFF2-40B4-BE49-F238E27FC236}">
                <a16:creationId xmlns:a16="http://schemas.microsoft.com/office/drawing/2014/main" id="{BB27224F-6276-4BE2-9297-1CD48D59C5A2}"/>
              </a:ext>
            </a:extLst>
          </p:cNvPr>
          <p:cNvSpPr>
            <a:spLocks xmlns:a="http://schemas.openxmlformats.org/drawingml/2006/main" noGrp="1"/>
          </p:cNvSpPr>
          <p:nvPr>
            <p:ph type="sldNum" idx="12"/>
          </p:nvPr>
        </p:nvSpPr>
        <p:spPr/>
        <p:txBody>
          <a:bodyPr xmlns:a="http://schemas.openxmlformats.org/drawingml/2006/main"/>
          <a:lstStyle xmlns:a="http://schemas.openxmlformats.org/drawingml/2006/main">
            <a:lvl1pPr>
              <a:buNone/>
              <a:defRPr/>
            </a:lvl1pPr>
          </a:lstStyle>
          <a:p xmlns:a="http://schemas.openxmlformats.org/drawingml/2006/main">
            <a:pPr>
              <a:buNone/>
            </a:pPr>
            <a:fld id="{EDAF4AED-4861-4FC1-90C9-9D54CE13BFAE}" type="slidenum">
              <a:t>‹#›</a:t>
            </a:fld>
            <a:endParaRPr/>
          </a:p>
        </p:txBody>
      </p:sp>
    </p:spTree>
  </p:cSld>
</p:sldLayout>
</file>

<file path=ppt/slideMasters/_rels/slideMaster1.xml.rels>&#65279;<?xml version="1.0" encoding="utf-8"?><Relationships xmlns="http://schemas.openxmlformats.org/package/2006/relationships"><Relationship Type="http://schemas.openxmlformats.org/officeDocument/2006/relationships/theme" Target="/ppt/slideMasters/theme/theme2.xml" Id="R4615cbc3495f48ad" /><Relationship Type="http://schemas.openxmlformats.org/officeDocument/2006/relationships/slideLayout" Target="/ppt/slideLayouts/slideLayout1.xml" Id="R500603b1e2d34b59" /><Relationship Type="http://schemas.openxmlformats.org/officeDocument/2006/relationships/slideLayout" Target="/ppt/slideLayouts/slideLayout2.xml" Id="Refa3c6600c494ed1" /><Relationship Type="http://schemas.openxmlformats.org/officeDocument/2006/relationships/slideLayout" Target="/ppt/slideLayouts/slideLayout3.xml" Id="R8946e55ee6d642d6" /><Relationship Type="http://schemas.openxmlformats.org/officeDocument/2006/relationships/slideLayout" Target="/ppt/slideLayouts/slideLayout4.xml" Id="Rec855c79d1d84219" /><Relationship Type="http://schemas.openxmlformats.org/officeDocument/2006/relationships/slideLayout" Target="/ppt/slideLayouts/slideLayout5.xml" Id="R7e5eb908a3134240" /><Relationship Type="http://schemas.openxmlformats.org/officeDocument/2006/relationships/slideLayout" Target="/ppt/slideLayouts/slideLayout6.xml" Id="R45f5b256c07c4791" /><Relationship Type="http://schemas.openxmlformats.org/officeDocument/2006/relationships/slideLayout" Target="/ppt/slideLayouts/slideLayout7.xml" Id="R09b4bd059a114b8e" /><Relationship Type="http://schemas.openxmlformats.org/officeDocument/2006/relationships/slideLayout" Target="/ppt/slideLayouts/slideLayout8.xml" Id="R502c1cc4f6484b73" /><Relationship Type="http://schemas.openxmlformats.org/officeDocument/2006/relationships/slideLayout" Target="/ppt/slideLayouts/slideLayout9.xml" Id="Rf3a39400dc33421d" /><Relationship Type="http://schemas.openxmlformats.org/officeDocument/2006/relationships/slideLayout" Target="/ppt/slideLayouts/slideLayout10.xml" Id="R265627973cfb451e" /><Relationship Type="http://schemas.openxmlformats.org/officeDocument/2006/relationships/slideLayout" Target="/ppt/slideLayouts/slideLayout11.xml" Id="R63a0d33d534540cf" /></Relationships>
</file>

<file path=ppt/slideMasters/slideMaster1.xml><?xml version="1.0" encoding="utf-8"?>
<p:sldMaster xmlns:p="http://schemas.openxmlformats.org/presentationml/2006/main">
  <p:cSld>
    <p:bg>
      <p:bgPr>
        <a:solidFill xmlns:a="http://schemas.openxmlformats.org/drawingml/2006/main">
          <a:schemeClr val="accent2">
            <a:lumMod val="20000"/>
            <a:lumOff val="80000"/>
          </a:schemeClr>
        </a:solidFill>
      </p:bgPr>
    </p:bg>
    <p:spTree>
      <p:nvGrpSpPr>
        <p:cNvPr id="1" name=""/>
        <p:cNvGrpSpPr/>
        <p:nvPr/>
      </p:nvGrpSpPr>
      <p:grpSpPr>
        <a:xfrm xmlns:a="http://schemas.openxmlformats.org/drawingml/2006/main"/>
      </p:grpSpPr>
      <p:sp>
        <p:nvSpPr>
          <p:cNvPr id="1026" name="Title Placeholder 1">
            <a:extLst xmlns:a="http://schemas.openxmlformats.org/drawingml/2006/main">
              <a:ext uri="{FF2B5EF4-FFF2-40B4-BE49-F238E27FC236}">
                <a16:creationId xmlns:a16="http://schemas.microsoft.com/office/drawing/2014/main" id="{D535DA8C-D2CB-4CE7-A887-D6FE216B4764}"/>
              </a:ext>
            </a:extLst>
          </p:cNvPr>
          <p:cNvSpPr>
            <a:spLocks xmlns:a="http://schemas.openxmlformats.org/drawingml/2006/main" noGrp="1"/>
          </p:cNvSpPr>
          <p:nvPr>
            <p:ph type="title" idx="0"/>
          </p:nvPr>
        </p:nvSpPr>
        <p:spPr>
          <a:xfrm xmlns:a="http://schemas.openxmlformats.org/drawingml/2006/main">
            <a:off x="609600" y="274638"/>
            <a:ext cx="10972800" cy="1143000"/>
          </a:xfrm>
          <a:prstGeom xmlns:a="http://schemas.openxmlformats.org/drawingml/2006/main" prst="rect">
            <a:avLst/>
          </a:prstGeom>
          <a:noFill xmlns:a="http://schemas.openxmlformats.org/drawingml/2006/main"/>
          <a:ln xmlns:a="http://schemas.openxmlformats.org/drawingml/2006/main">
            <a:noFill/>
          </a:ln>
        </p:spPr>
        <p:txBody>
          <a:bodyPr xmlns:a="http://schemas.openxmlformats.org/drawingml/2006/main" vert="horz" wrap="square" lIns="91440" tIns="45720" rIns="91440" bIns="45720" anchor="ctr"/>
          <a:lstStyle xmlns:a="http://schemas.openxmlformats.org/drawingml/2006/main"/>
          <a:p xmlns:a="http://schemas.openxmlformats.org/drawingml/2006/main">
            <a:pPr lvl="0">
              <a:buNone/>
            </a:pPr>
            <a:r>
              <a:t>Click to edit Master title style</a:t>
            </a:r>
            <a:endParaRPr/>
          </a:p>
        </p:txBody>
      </p:sp>
      <p:sp>
        <p:nvSpPr>
          <p:cNvPr id="1027" name="Text Placeholder 2">
            <a:extLst xmlns:a="http://schemas.openxmlformats.org/drawingml/2006/main">
              <a:ext uri="{FF2B5EF4-FFF2-40B4-BE49-F238E27FC236}">
                <a16:creationId xmlns:a16="http://schemas.microsoft.com/office/drawing/2014/main" id="{1D31990F-88B4-4192-BC6C-1C36C8F7343B}"/>
              </a:ext>
            </a:extLst>
          </p:cNvPr>
          <p:cNvSpPr>
            <a:spLocks xmlns:a="http://schemas.openxmlformats.org/drawingml/2006/main" noGrp="1"/>
          </p:cNvSpPr>
          <p:nvPr>
            <p:ph type="body" idx="1"/>
          </p:nvPr>
        </p:nvSpPr>
        <p:spPr>
          <a:xfrm xmlns:a="http://schemas.openxmlformats.org/drawingml/2006/main">
            <a:off x="609600" y="1600201"/>
            <a:ext cx="10972800" cy="4525963"/>
          </a:xfrm>
          <a:prstGeom xmlns:a="http://schemas.openxmlformats.org/drawingml/2006/main" prst="rect">
            <a:avLst/>
          </a:prstGeom>
          <a:noFill xmlns:a="http://schemas.openxmlformats.org/drawingml/2006/main"/>
          <a:ln xmlns:a="http://schemas.openxmlformats.org/drawingml/2006/main">
            <a:noFill/>
          </a:ln>
        </p:spPr>
        <p:txBody>
          <a:bodyPr xmlns:a="http://schemas.openxmlformats.org/drawingml/2006/main" vert="horz" wrap="square" lIns="91440" tIns="45720" rIns="91440" bIns="45720" anchor="t"/>
          <a:lstStyle xmlns:a="http://schemas.openxmlformats.org/drawingml/2006/main"/>
          <a:p xmlns:a="http://schemas.openxmlformats.org/drawingml/2006/main">
            <a:pPr lvl="0">
              <a:buNone/>
            </a:pPr>
            <a:r>
              <a:t>Click to edit Master text styles</a:t>
            </a:r>
          </a:p>
          <a:p xmlns:a="http://schemas.openxmlformats.org/drawingml/2006/main">
            <a:pPr lvl="1">
              <a:buNone/>
            </a:pPr>
            <a:r>
              <a:t>Second level</a:t>
            </a:r>
          </a:p>
          <a:p xmlns:a="http://schemas.openxmlformats.org/drawingml/2006/main">
            <a:pPr lvl="2">
              <a:buNone/>
            </a:pPr>
            <a:r>
              <a:t>Third level</a:t>
            </a:r>
          </a:p>
          <a:p xmlns:a="http://schemas.openxmlformats.org/drawingml/2006/main">
            <a:pPr lvl="3">
              <a:buNone/>
            </a:pPr>
            <a:r>
              <a:t>Fourth level</a:t>
            </a:r>
          </a:p>
          <a:p xmlns:a="http://schemas.openxmlformats.org/drawingml/2006/main">
            <a:pPr lvl="4">
              <a:buNone/>
            </a:pPr>
            <a:r>
              <a:t>Fifth level</a:t>
            </a:r>
            <a:endParaRPr/>
          </a:p>
        </p:txBody>
      </p:sp>
      <p:sp>
        <p:nvSpPr>
          <p:cNvPr id="4" name="Date Placeholder 3">
            <a:extLst xmlns:a="http://schemas.openxmlformats.org/drawingml/2006/main">
              <a:ext uri="{FF2B5EF4-FFF2-40B4-BE49-F238E27FC236}">
                <a16:creationId xmlns:a16="http://schemas.microsoft.com/office/drawing/2014/main" id="{CD092B1E-8F6F-40A2-9CCE-48156F789687}"/>
              </a:ext>
            </a:extLst>
          </p:cNvPr>
          <p:cNvSpPr>
            <a:spLocks xmlns:a="http://schemas.openxmlformats.org/drawingml/2006/main" noGrp="1"/>
          </p:cNvSpPr>
          <p:nvPr>
            <p:ph type="dt" idx="2"/>
          </p:nvPr>
        </p:nvSpPr>
        <p:spPr>
          <a:xfrm xmlns:a="http://schemas.openxmlformats.org/drawingml/2006/main">
            <a:off x="609600" y="6356351"/>
            <a:ext cx="2844800" cy="365125"/>
          </a:xfrm>
          <a:prstGeom xmlns:a="http://schemas.openxmlformats.org/drawingml/2006/main" prst="rect">
            <a:avLst/>
          </a:prstGeom>
        </p:spPr>
        <p:txBody>
          <a:bodyPr xmlns:a="http://schemas.openxmlformats.org/drawingml/2006/main" vert="horz" wrap="square" lIns="91440" tIns="45720" rIns="91440" bIns="45720" anchor="ctr"/>
          <a:lstStyle xmlns:a="http://schemas.openxmlformats.org/drawingml/2006/main">
            <a:lvl1pPr>
              <a:buNone/>
              <a:defRPr sz="1200">
                <a:solidFill>
                  <a:srgbClr val="898989"/>
                </a:solidFill>
              </a:defRPr>
            </a:lvl1pPr>
          </a:lstStyle>
          <a:p xmlns:a="http://schemas.openxmlformats.org/drawingml/2006/main">
            <a:pPr>
              <a:buNone/>
            </a:pPr>
            <a:fld id="{131A0F35-8EB1-4098-9AC9-E70CF84C8CCA}" type="datetimeFigureOut">
              <a:t>22/06/2026</a:t>
            </a:fld>
            <a:endParaRPr/>
          </a:p>
        </p:txBody>
      </p:sp>
      <p:sp>
        <p:nvSpPr>
          <p:cNvPr id="5" name="Footer Placeholder 4">
            <a:extLst xmlns:a="http://schemas.openxmlformats.org/drawingml/2006/main">
              <a:ext uri="{FF2B5EF4-FFF2-40B4-BE49-F238E27FC236}">
                <a16:creationId xmlns:a16="http://schemas.microsoft.com/office/drawing/2014/main" id="{E1EEA7A7-850E-4BA8-AF33-7AD2ED44ED0D}"/>
              </a:ext>
            </a:extLst>
          </p:cNvPr>
          <p:cNvSpPr>
            <a:spLocks xmlns:a="http://schemas.openxmlformats.org/drawingml/2006/main" noGrp="1"/>
          </p:cNvSpPr>
          <p:nvPr>
            <p:ph type="ftr" idx="3"/>
          </p:nvPr>
        </p:nvSpPr>
        <p:spPr>
          <a:xfrm xmlns:a="http://schemas.openxmlformats.org/drawingml/2006/main">
            <a:off x="4165600" y="6356351"/>
            <a:ext cx="3860800" cy="365125"/>
          </a:xfrm>
          <a:prstGeom xmlns:a="http://schemas.openxmlformats.org/drawingml/2006/main" prst="rect">
            <a:avLst/>
          </a:prstGeom>
        </p:spPr>
        <p:txBody>
          <a:bodyPr xmlns:a="http://schemas.openxmlformats.org/drawingml/2006/main" vert="horz" lIns="91440" tIns="45720" rIns="91440" bIns="45720" anchor="ctr"/>
          <a:lstStyle xmlns:a="http://schemas.openxmlformats.org/drawingml/2006/main">
            <a:lvl1pPr algn="ctr">
              <a:spcBef>
                <a:spcPts val="0"/>
              </a:spcBef>
              <a:spcAft>
                <a:spcPts val="0"/>
              </a:spcAft>
              <a:buNone/>
              <a:defRPr sz="1200">
                <a:solidFill>
                  <a:schemeClr val="tx1">
                    <a:tint val="75000"/>
                  </a:schemeClr>
                </a:solidFill>
                <a:latin typeface="+mn-lt"/>
                <a:ea typeface="+mn-lt"/>
                <a:cs typeface="+mn-lt"/>
              </a:defRPr>
            </a:lvl1pPr>
          </a:lstStyle>
          <a:p xmlns:a="http://schemas.openxmlformats.org/drawingml/2006/main">
            <a:pPr>
              <a:buNone/>
            </a:pPr>
            <a:endParaRPr/>
          </a:p>
        </p:txBody>
      </p:sp>
      <p:sp>
        <p:nvSpPr>
          <p:cNvPr id="6" name="Slide Number Placeholder 5">
            <a:extLst xmlns:a="http://schemas.openxmlformats.org/drawingml/2006/main">
              <a:ext uri="{FF2B5EF4-FFF2-40B4-BE49-F238E27FC236}">
                <a16:creationId xmlns:a16="http://schemas.microsoft.com/office/drawing/2014/main" id="{8BDE33C6-6B11-4CC5-90A6-47F523522EF3}"/>
              </a:ext>
            </a:extLst>
          </p:cNvPr>
          <p:cNvSpPr>
            <a:spLocks xmlns:a="http://schemas.openxmlformats.org/drawingml/2006/main" noGrp="1"/>
          </p:cNvSpPr>
          <p:nvPr>
            <p:ph type="sldNum" idx="4"/>
          </p:nvPr>
        </p:nvSpPr>
        <p:spPr>
          <a:xfrm xmlns:a="http://schemas.openxmlformats.org/drawingml/2006/main">
            <a:off x="8737600" y="6356351"/>
            <a:ext cx="2844800" cy="365125"/>
          </a:xfrm>
          <a:prstGeom xmlns:a="http://schemas.openxmlformats.org/drawingml/2006/main" prst="rect">
            <a:avLst/>
          </a:prstGeom>
        </p:spPr>
        <p:txBody>
          <a:bodyPr xmlns:a="http://schemas.openxmlformats.org/drawingml/2006/main" vert="horz" wrap="square" lIns="91440" tIns="45720" rIns="91440" bIns="45720" anchor="ctr"/>
          <a:lstStyle xmlns:a="http://schemas.openxmlformats.org/drawingml/2006/main">
            <a:lvl1pPr algn="r">
              <a:buNone/>
              <a:defRPr sz="1200">
                <a:solidFill>
                  <a:srgbClr val="898989"/>
                </a:solidFill>
              </a:defRPr>
            </a:lvl1pPr>
          </a:lstStyle>
          <a:p xmlns:a="http://schemas.openxmlformats.org/drawingml/2006/main">
            <a:pPr>
              <a:buNone/>
            </a:pPr>
            <a:fld id="{E7B736EA-2E37-45DE-BB27-EB381C819ACA}" type="slidenum">
              <a:t>‹#›</a:t>
            </a:fld>
            <a:endParaRPr/>
          </a:p>
        </p:txBody>
      </p:sp>
    </p:spTree>
  </p:cSld>
  <p:clrMap bg1="lt1" tx1="dk1" bg2="lt2" tx2="dk2" accent1="accent1" accent2="accent2" accent3="accent3" accent4="accent4" accent5="accent5" accent6="accent6" hlink="hlink" folHlink="folHlink"/>
  <p:sldLayoutIdLst>
    <p:sldLayoutId xmlns:r="http://schemas.openxmlformats.org/officeDocument/2006/relationships" id="2147483649" r:id="R500603b1e2d34b59"/>
    <p:sldLayoutId xmlns:r="http://schemas.openxmlformats.org/officeDocument/2006/relationships" id="2147483650" r:id="Refa3c6600c494ed1"/>
    <p:sldLayoutId xmlns:r="http://schemas.openxmlformats.org/officeDocument/2006/relationships" id="2147483651" r:id="R8946e55ee6d642d6"/>
    <p:sldLayoutId xmlns:r="http://schemas.openxmlformats.org/officeDocument/2006/relationships" id="2147483652" r:id="Rec855c79d1d84219"/>
    <p:sldLayoutId xmlns:r="http://schemas.openxmlformats.org/officeDocument/2006/relationships" id="2147483653" r:id="R7e5eb908a3134240"/>
    <p:sldLayoutId xmlns:r="http://schemas.openxmlformats.org/officeDocument/2006/relationships" id="2147483654" r:id="R45f5b256c07c4791"/>
    <p:sldLayoutId xmlns:r="http://schemas.openxmlformats.org/officeDocument/2006/relationships" id="2147483655" r:id="R09b4bd059a114b8e"/>
    <p:sldLayoutId xmlns:r="http://schemas.openxmlformats.org/officeDocument/2006/relationships" id="2147483656" r:id="R502c1cc4f6484b73"/>
    <p:sldLayoutId xmlns:r="http://schemas.openxmlformats.org/officeDocument/2006/relationships" id="2147483657" r:id="Rf3a39400dc33421d"/>
    <p:sldLayoutId xmlns:r="http://schemas.openxmlformats.org/officeDocument/2006/relationships" id="2147483658" r:id="R265627973cfb451e"/>
    <p:sldLayoutId xmlns:r="http://schemas.openxmlformats.org/officeDocument/2006/relationships" id="2147483659" r:id="R63a0d33d534540cf"/>
  </p:sldLayoutIdLst>
  <p:txStyles>
    <p:titleStyle>
      <a:lvl1pPr xmlns:a="http://schemas.openxmlformats.org/drawingml/2006/main" algn="ctr">
        <a:spcBef>
          <a:spcPct val="0"/>
        </a:spcBef>
        <a:spcAft>
          <a:spcPct val="0"/>
        </a:spcAft>
        <a:buNone/>
        <a:defRPr sz="4400" kern="1200">
          <a:solidFill>
            <a:schemeClr val="tx1"/>
          </a:solidFill>
          <a:latin typeface="+mj-lt"/>
          <a:ea typeface="+mj-lt"/>
          <a:cs typeface="+mj-lt"/>
        </a:defRPr>
      </a:lvl1pPr>
      <a:lvl2pPr xmlns:a="http://schemas.openxmlformats.org/drawingml/2006/main" algn="ctr">
        <a:spcBef>
          <a:spcPct val="0"/>
        </a:spcBef>
        <a:spcAft>
          <a:spcPct val="0"/>
        </a:spcAft>
        <a:buNone/>
        <a:defRPr sz="4400">
          <a:solidFill>
            <a:schemeClr val="tx1"/>
          </a:solidFill>
          <a:latin typeface="Calibri"/>
          <a:ea typeface="Calibri"/>
          <a:cs typeface="Calibri"/>
        </a:defRPr>
      </a:lvl2pPr>
      <a:lvl3pPr xmlns:a="http://schemas.openxmlformats.org/drawingml/2006/main" algn="ctr">
        <a:spcBef>
          <a:spcPct val="0"/>
        </a:spcBef>
        <a:spcAft>
          <a:spcPct val="0"/>
        </a:spcAft>
        <a:buNone/>
        <a:defRPr sz="4400">
          <a:solidFill>
            <a:schemeClr val="tx1"/>
          </a:solidFill>
          <a:latin typeface="Calibri"/>
          <a:ea typeface="Calibri"/>
          <a:cs typeface="Calibri"/>
        </a:defRPr>
      </a:lvl3pPr>
      <a:lvl4pPr xmlns:a="http://schemas.openxmlformats.org/drawingml/2006/main" algn="ctr">
        <a:spcBef>
          <a:spcPct val="0"/>
        </a:spcBef>
        <a:spcAft>
          <a:spcPct val="0"/>
        </a:spcAft>
        <a:buNone/>
        <a:defRPr sz="4400">
          <a:solidFill>
            <a:schemeClr val="tx1"/>
          </a:solidFill>
          <a:latin typeface="Calibri"/>
          <a:ea typeface="Calibri"/>
          <a:cs typeface="Calibri"/>
        </a:defRPr>
      </a:lvl4pPr>
      <a:lvl5pPr xmlns:a="http://schemas.openxmlformats.org/drawingml/2006/main" algn="ctr">
        <a:spcBef>
          <a:spcPct val="0"/>
        </a:spcBef>
        <a:spcAft>
          <a:spcPct val="0"/>
        </a:spcAft>
        <a:buNone/>
        <a:defRPr sz="4400">
          <a:solidFill>
            <a:schemeClr val="tx1"/>
          </a:solidFill>
          <a:latin typeface="Calibri"/>
          <a:ea typeface="Calibri"/>
          <a:cs typeface="Calibri"/>
        </a:defRPr>
      </a:lvl5pPr>
      <a:lvl6pPr xmlns:a="http://schemas.openxmlformats.org/drawingml/2006/main" marL="457200" algn="ctr">
        <a:spcBef>
          <a:spcPct val="0"/>
        </a:spcBef>
        <a:spcAft>
          <a:spcPct val="0"/>
        </a:spcAft>
        <a:buNone/>
        <a:defRPr sz="4400">
          <a:solidFill>
            <a:schemeClr val="tx1"/>
          </a:solidFill>
          <a:latin typeface="Calibri"/>
          <a:ea typeface="Calibri"/>
          <a:cs typeface="Calibri"/>
        </a:defRPr>
      </a:lvl6pPr>
      <a:lvl7pPr xmlns:a="http://schemas.openxmlformats.org/drawingml/2006/main" marL="914400" algn="ctr">
        <a:spcBef>
          <a:spcPct val="0"/>
        </a:spcBef>
        <a:spcAft>
          <a:spcPct val="0"/>
        </a:spcAft>
        <a:buNone/>
        <a:defRPr sz="4400">
          <a:solidFill>
            <a:schemeClr val="tx1"/>
          </a:solidFill>
          <a:latin typeface="Calibri"/>
          <a:ea typeface="Calibri"/>
          <a:cs typeface="Calibri"/>
        </a:defRPr>
      </a:lvl7pPr>
      <a:lvl8pPr xmlns:a="http://schemas.openxmlformats.org/drawingml/2006/main" marL="1371600" algn="ctr">
        <a:spcBef>
          <a:spcPct val="0"/>
        </a:spcBef>
        <a:spcAft>
          <a:spcPct val="0"/>
        </a:spcAft>
        <a:buNone/>
        <a:defRPr sz="4400">
          <a:solidFill>
            <a:schemeClr val="tx1"/>
          </a:solidFill>
          <a:latin typeface="Calibri"/>
          <a:ea typeface="Calibri"/>
          <a:cs typeface="Calibri"/>
        </a:defRPr>
      </a:lvl8pPr>
      <a:lvl9pPr xmlns:a="http://schemas.openxmlformats.org/drawingml/2006/main" marL="1828800" algn="ctr">
        <a:spcBef>
          <a:spcPct val="0"/>
        </a:spcBef>
        <a:spcAft>
          <a:spcPct val="0"/>
        </a:spcAft>
        <a:buNone/>
        <a:defRPr sz="4400">
          <a:solidFill>
            <a:schemeClr val="tx1"/>
          </a:solidFill>
          <a:latin typeface="Calibri"/>
          <a:ea typeface="Calibri"/>
          <a:cs typeface="Calibri"/>
        </a:defRPr>
      </a:lvl9pPr>
    </p:titleStyle>
    <p:bodyStyle>
      <a:lvl1pPr xmlns:a="http://schemas.openxmlformats.org/drawingml/2006/main" marL="342900" indent="-342900" algn="l">
        <a:spcBef>
          <a:spcPct val="20000"/>
        </a:spcBef>
        <a:spcAft>
          <a:spcPct val="0"/>
        </a:spcAft>
        <a:buFont typeface="Arial"/>
        <a:buChar char="•"/>
        <a:defRPr sz="3200" kern="1200">
          <a:solidFill>
            <a:schemeClr val="tx1"/>
          </a:solidFill>
          <a:latin typeface="+mn-lt"/>
          <a:ea typeface="+mn-lt"/>
          <a:cs typeface="+mn-lt"/>
        </a:defRPr>
      </a:lvl1pPr>
      <a:lvl2pPr xmlns:a="http://schemas.openxmlformats.org/drawingml/2006/main" marL="742950" indent="-285750" algn="l">
        <a:spcBef>
          <a:spcPct val="20000"/>
        </a:spcBef>
        <a:spcAft>
          <a:spcPct val="0"/>
        </a:spcAft>
        <a:buFont typeface="Arial"/>
        <a:buChar char="–"/>
        <a:defRPr sz="2800" kern="1200">
          <a:solidFill>
            <a:schemeClr val="tx1"/>
          </a:solidFill>
          <a:latin typeface="+mn-lt"/>
          <a:ea typeface="+mn-lt"/>
          <a:cs typeface="+mn-lt"/>
        </a:defRPr>
      </a:lvl2pPr>
      <a:lvl3pPr xmlns:a="http://schemas.openxmlformats.org/drawingml/2006/main" marL="1143000" indent="-228600" algn="l">
        <a:spcBef>
          <a:spcPct val="20000"/>
        </a:spcBef>
        <a:spcAft>
          <a:spcPct val="0"/>
        </a:spcAft>
        <a:buFont typeface="Arial"/>
        <a:buChar char="•"/>
        <a:defRPr sz="2400" kern="1200">
          <a:solidFill>
            <a:schemeClr val="tx1"/>
          </a:solidFill>
          <a:latin typeface="+mn-lt"/>
          <a:ea typeface="+mn-lt"/>
          <a:cs typeface="+mn-lt"/>
        </a:defRPr>
      </a:lvl3pPr>
      <a:lvl4pPr xmlns:a="http://schemas.openxmlformats.org/drawingml/2006/main" marL="1600200" indent="-228600" algn="l">
        <a:spcBef>
          <a:spcPct val="20000"/>
        </a:spcBef>
        <a:spcAft>
          <a:spcPct val="0"/>
        </a:spcAft>
        <a:buFont typeface="Arial"/>
        <a:buChar char="–"/>
        <a:defRPr sz="2000" kern="1200">
          <a:solidFill>
            <a:schemeClr val="tx1"/>
          </a:solidFill>
          <a:latin typeface="+mn-lt"/>
          <a:ea typeface="+mn-lt"/>
          <a:cs typeface="+mn-lt"/>
        </a:defRPr>
      </a:lvl4pPr>
      <a:lvl5pPr xmlns:a="http://schemas.openxmlformats.org/drawingml/2006/main" marL="2057400" indent="-228600" algn="l">
        <a:spcBef>
          <a:spcPct val="20000"/>
        </a:spcBef>
        <a:spcAft>
          <a:spcPct val="0"/>
        </a:spcAft>
        <a:buFont typeface="Arial"/>
        <a:buChar char="»"/>
        <a:defRPr sz="2000" kern="1200">
          <a:solidFill>
            <a:schemeClr val="tx1"/>
          </a:solidFill>
          <a:latin typeface="+mn-lt"/>
          <a:ea typeface="+mn-lt"/>
          <a:cs typeface="+mn-lt"/>
        </a:defRPr>
      </a:lvl5pPr>
      <a:lvl6pPr xmlns:a="http://schemas.openxmlformats.org/drawingml/2006/main" marL="2514600" indent="-228600" algn="l" defTabSz="914400">
        <a:spcBef>
          <a:spcPct val="20000"/>
        </a:spcBef>
        <a:buFont typeface="Arial"/>
        <a:buChar char="•"/>
        <a:defRPr sz="2000" kern="1200">
          <a:solidFill>
            <a:schemeClr val="tx1"/>
          </a:solidFill>
          <a:latin typeface="+mn-lt"/>
          <a:ea typeface="+mn-lt"/>
          <a:cs typeface="+mn-lt"/>
        </a:defRPr>
      </a:lvl6pPr>
      <a:lvl7pPr xmlns:a="http://schemas.openxmlformats.org/drawingml/2006/main" marL="2971800" indent="-228600" algn="l" defTabSz="914400">
        <a:spcBef>
          <a:spcPct val="20000"/>
        </a:spcBef>
        <a:buFont typeface="Arial"/>
        <a:buChar char="•"/>
        <a:defRPr sz="2000" kern="1200">
          <a:solidFill>
            <a:schemeClr val="tx1"/>
          </a:solidFill>
          <a:latin typeface="+mn-lt"/>
          <a:ea typeface="+mn-lt"/>
          <a:cs typeface="+mn-lt"/>
        </a:defRPr>
      </a:lvl7pPr>
      <a:lvl8pPr xmlns:a="http://schemas.openxmlformats.org/drawingml/2006/main" marL="3429000" indent="-228600" algn="l" defTabSz="914400">
        <a:spcBef>
          <a:spcPct val="20000"/>
        </a:spcBef>
        <a:buFont typeface="Arial"/>
        <a:buChar char="•"/>
        <a:defRPr sz="2000" kern="1200">
          <a:solidFill>
            <a:schemeClr val="tx1"/>
          </a:solidFill>
          <a:latin typeface="+mn-lt"/>
          <a:ea typeface="+mn-lt"/>
          <a:cs typeface="+mn-lt"/>
        </a:defRPr>
      </a:lvl8pPr>
      <a:lvl9pPr xmlns:a="http://schemas.openxmlformats.org/drawingml/2006/main" marL="3886200" indent="-228600" algn="l" defTabSz="914400">
        <a:spcBef>
          <a:spcPct val="20000"/>
        </a:spcBef>
        <a:buFont typeface="Arial"/>
        <a:buChar char="•"/>
        <a:defRPr sz="2000" kern="1200">
          <a:solidFill>
            <a:schemeClr val="tx1"/>
          </a:solidFill>
          <a:latin typeface="+mn-lt"/>
          <a:ea typeface="+mn-lt"/>
          <a:cs typeface="+mn-lt"/>
        </a:defRPr>
      </a:lvl9pPr>
    </p:bodyStyle>
    <p:otherStyle>
      <a:lvl1pPr xmlns:a="http://schemas.openxmlformats.org/drawingml/2006/main" marL="0" algn="l" defTabSz="914400">
        <a:buNone/>
        <a:defRPr sz="1800" kern="1200">
          <a:solidFill>
            <a:schemeClr val="tx1"/>
          </a:solidFill>
          <a:latin typeface="+mn-lt"/>
          <a:ea typeface="+mn-lt"/>
          <a:cs typeface="+mn-lt"/>
        </a:defRPr>
      </a:lvl1pPr>
      <a:lvl2pPr xmlns:a="http://schemas.openxmlformats.org/drawingml/2006/main" marL="457200" algn="l" defTabSz="914400">
        <a:buNone/>
        <a:defRPr sz="1800" kern="1200">
          <a:solidFill>
            <a:schemeClr val="tx1"/>
          </a:solidFill>
          <a:latin typeface="+mn-lt"/>
          <a:ea typeface="+mn-lt"/>
          <a:cs typeface="+mn-lt"/>
        </a:defRPr>
      </a:lvl2pPr>
      <a:lvl3pPr xmlns:a="http://schemas.openxmlformats.org/drawingml/2006/main" marL="914400" algn="l" defTabSz="914400">
        <a:buNone/>
        <a:defRPr sz="1800" kern="1200">
          <a:solidFill>
            <a:schemeClr val="tx1"/>
          </a:solidFill>
          <a:latin typeface="+mn-lt"/>
          <a:ea typeface="+mn-lt"/>
          <a:cs typeface="+mn-lt"/>
        </a:defRPr>
      </a:lvl3pPr>
      <a:lvl4pPr xmlns:a="http://schemas.openxmlformats.org/drawingml/2006/main" marL="1371600" algn="l" defTabSz="914400">
        <a:buNone/>
        <a:defRPr sz="1800" kern="1200">
          <a:solidFill>
            <a:schemeClr val="tx1"/>
          </a:solidFill>
          <a:latin typeface="+mn-lt"/>
          <a:ea typeface="+mn-lt"/>
          <a:cs typeface="+mn-lt"/>
        </a:defRPr>
      </a:lvl4pPr>
      <a:lvl5pPr xmlns:a="http://schemas.openxmlformats.org/drawingml/2006/main" marL="1828800" algn="l" defTabSz="914400">
        <a:buNone/>
        <a:defRPr sz="1800" kern="1200">
          <a:solidFill>
            <a:schemeClr val="tx1"/>
          </a:solidFill>
          <a:latin typeface="+mn-lt"/>
          <a:ea typeface="+mn-lt"/>
          <a:cs typeface="+mn-lt"/>
        </a:defRPr>
      </a:lvl5pPr>
      <a:lvl6pPr xmlns:a="http://schemas.openxmlformats.org/drawingml/2006/main" marL="2286000" algn="l" defTabSz="914400">
        <a:buNone/>
        <a:defRPr sz="1800" kern="1200">
          <a:solidFill>
            <a:schemeClr val="tx1"/>
          </a:solidFill>
          <a:latin typeface="+mn-lt"/>
          <a:ea typeface="+mn-lt"/>
          <a:cs typeface="+mn-lt"/>
        </a:defRPr>
      </a:lvl6pPr>
      <a:lvl7pPr xmlns:a="http://schemas.openxmlformats.org/drawingml/2006/main" marL="2743200" algn="l" defTabSz="914400">
        <a:buNone/>
        <a:defRPr sz="1800" kern="1200">
          <a:solidFill>
            <a:schemeClr val="tx1"/>
          </a:solidFill>
          <a:latin typeface="+mn-lt"/>
          <a:ea typeface="+mn-lt"/>
          <a:cs typeface="+mn-lt"/>
        </a:defRPr>
      </a:lvl7pPr>
      <a:lvl8pPr xmlns:a="http://schemas.openxmlformats.org/drawingml/2006/main" marL="3200400" algn="l" defTabSz="914400">
        <a:buNone/>
        <a:defRPr sz="1800" kern="1200">
          <a:solidFill>
            <a:schemeClr val="tx1"/>
          </a:solidFill>
          <a:latin typeface="+mn-lt"/>
          <a:ea typeface="+mn-lt"/>
          <a:cs typeface="+mn-lt"/>
        </a:defRPr>
      </a:lvl8pPr>
      <a:lvl9pPr xmlns:a="http://schemas.openxmlformats.org/drawingml/2006/main" marL="3657600" algn="l" defTabSz="914400">
        <a:buNone/>
        <a:defRPr sz="1800" kern="1200">
          <a:solidFill>
            <a:schemeClr val="tx1"/>
          </a:solidFill>
          <a:latin typeface="+mn-lt"/>
          <a:ea typeface="+mn-lt"/>
          <a:cs typeface="+mn-lt"/>
        </a:defRPr>
      </a:lvl9pPr>
    </p:otherStyle>
  </p:txStyles>
</p:sldMaster>
</file>

<file path=ppt/slideMasters/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a:solidFill>
            <a:schemeClr val="phClr">
              <a:shade val="95000"/>
              <a:satMod val="105000"/>
            </a:schemeClr>
          </a:solidFill>
          <a:prstDash val="solid"/>
        </a:ln>
        <a:ln w="25400">
          <a:solidFill>
            <a:schemeClr val="phClr"/>
          </a:solidFill>
          <a:prstDash val="solid"/>
        </a:ln>
        <a:ln w="38100">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slides/_rels/slide1.xml.rels>&#65279;<?xml version="1.0" encoding="utf-8"?><Relationships xmlns="http://schemas.openxmlformats.org/package/2006/relationships"><Relationship Type="http://schemas.openxmlformats.org/officeDocument/2006/relationships/slideLayout" Target="/ppt/slideLayouts/slideLayout1.xml" Id="R13621d441194483b" /><Relationship Type="http://schemas.openxmlformats.org/officeDocument/2006/relationships/image" Target="/ppt/media/image.png" Id="R357d129595664bd8" /><Relationship Type="http://schemas.openxmlformats.org/officeDocument/2006/relationships/image" Target="/ppt/media/image2.png" Id="Ra02f0d21eb42402f" /><Relationship Type="http://schemas.openxmlformats.org/officeDocument/2006/relationships/notesSlide" Target="/ppt/notesSlides/notesSlide1.xml" Id="Raa66feac02c4452e" /></Relationships>
</file>

<file path=ppt/slides/_rels/slide10.xml.rels>&#65279;<?xml version="1.0" encoding="utf-8"?><Relationships xmlns="http://schemas.openxmlformats.org/package/2006/relationships"><Relationship Type="http://schemas.openxmlformats.org/officeDocument/2006/relationships/slideLayout" Target="/ppt/slideLayouts/slideLayout2.xml" Id="Rd26c64cd04944ebe" /><Relationship Type="http://schemas.openxmlformats.org/officeDocument/2006/relationships/image" Target="/ppt/media/image3.png" Id="R602672edcd4044ae" /><Relationship Type="http://schemas.openxmlformats.org/officeDocument/2006/relationships/image" Target="/ppt/media/image4.png" Id="Ra139988cd19a453b" /><Relationship Type="http://schemas.openxmlformats.org/officeDocument/2006/relationships/image" Target="/ppt/media/image2.jpeg" Id="Rbc4cd9687d824270" /><Relationship Type="http://schemas.openxmlformats.org/officeDocument/2006/relationships/image" Target="/ppt/media/image2.svg" Id="R5a720a3a67b044bc" /><Relationship Type="http://schemas.openxmlformats.org/officeDocument/2006/relationships/image" Target="/ppt/media/image.jpeg" Id="R67a30bd2e5dd4fb0" /><Relationship Type="http://schemas.openxmlformats.org/officeDocument/2006/relationships/image" Target="/ppt/media/image.svg" Id="R38f19ed31278456c" /><Relationship Type="http://schemas.openxmlformats.org/officeDocument/2006/relationships/notesSlide" Target="/ppt/notesSlides/notesSlide10.xml" Id="Rb9c7f452df174065" /></Relationships>
</file>

<file path=ppt/slides/_rels/slide11.xml.rels>&#65279;<?xml version="1.0" encoding="utf-8"?><Relationships xmlns="http://schemas.openxmlformats.org/package/2006/relationships"><Relationship Type="http://schemas.openxmlformats.org/officeDocument/2006/relationships/slideLayout" Target="/ppt/slideLayouts/slideLayout2.xml" Id="Rfb758c4af6154991" /><Relationship Type="http://schemas.openxmlformats.org/officeDocument/2006/relationships/image" Target="/ppt/media/image3.png" Id="Rcb07816529784d74" /><Relationship Type="http://schemas.openxmlformats.org/officeDocument/2006/relationships/image" Target="/ppt/media/image4.png" Id="R204a3774c7844d16" /><Relationship Type="http://schemas.openxmlformats.org/officeDocument/2006/relationships/image" Target="/ppt/media/image.jpeg" Id="R3ebb240a993c4d8a" /><Relationship Type="http://schemas.openxmlformats.org/officeDocument/2006/relationships/image" Target="/ppt/media/image.svg" Id="Rf3edba36cede48f7" /><Relationship Type="http://schemas.openxmlformats.org/officeDocument/2006/relationships/image" Target="/ppt/media/image2.jpeg" Id="R2e5c331cb6624134" /><Relationship Type="http://schemas.openxmlformats.org/officeDocument/2006/relationships/image" Target="/ppt/media/image2.svg" Id="R366024875a994fc8" /><Relationship Type="http://schemas.openxmlformats.org/officeDocument/2006/relationships/notesSlide" Target="/ppt/notesSlides/notesSlide11.xml" Id="Rf9b6da1f39c0465e" /></Relationships>
</file>

<file path=ppt/slides/_rels/slide12.xml.rels>&#65279;<?xml version="1.0" encoding="utf-8"?><Relationships xmlns="http://schemas.openxmlformats.org/package/2006/relationships"><Relationship Type="http://schemas.openxmlformats.org/officeDocument/2006/relationships/slideLayout" Target="/ppt/slideLayouts/slideLayout2.xml" Id="Re73d67e1eafd4eba" /><Relationship Type="http://schemas.openxmlformats.org/officeDocument/2006/relationships/image" Target="/ppt/media/image3.png" Id="Rbf525e284fd74404" /><Relationship Type="http://schemas.openxmlformats.org/officeDocument/2006/relationships/image" Target="/ppt/media/image4.png" Id="Ree85f566dde64d7d" /><Relationship Type="http://schemas.openxmlformats.org/officeDocument/2006/relationships/image" Target="/ppt/media/image.jpeg" Id="Rb3eb395fc92c4c4c" /><Relationship Type="http://schemas.openxmlformats.org/officeDocument/2006/relationships/image" Target="/ppt/media/image.svg" Id="R31a389d1cd6b4cde" /><Relationship Type="http://schemas.openxmlformats.org/officeDocument/2006/relationships/image" Target="/ppt/media/image2.jpeg" Id="R14bb18b1a6e44fc8" /><Relationship Type="http://schemas.openxmlformats.org/officeDocument/2006/relationships/image" Target="/ppt/media/image2.svg" Id="Rcad3782f08a7480f" /><Relationship Type="http://schemas.openxmlformats.org/officeDocument/2006/relationships/notesSlide" Target="/ppt/notesSlides/notesSlide12.xml" Id="R78c41bdadf4f4f9a" /></Relationships>
</file>

<file path=ppt/slides/_rels/slide13.xml.rels>&#65279;<?xml version="1.0" encoding="utf-8"?><Relationships xmlns="http://schemas.openxmlformats.org/package/2006/relationships"><Relationship Type="http://schemas.openxmlformats.org/officeDocument/2006/relationships/slideLayout" Target="/ppt/slideLayouts/slideLayout2.xml" Id="Ra26a73ac4f754d00" /><Relationship Type="http://schemas.openxmlformats.org/officeDocument/2006/relationships/image" Target="/ppt/media/image3.png" Id="R35a0354a8ab54e17" /><Relationship Type="http://schemas.openxmlformats.org/officeDocument/2006/relationships/image" Target="/ppt/media/image4.png" Id="R010ab4b16511449e" /><Relationship Type="http://schemas.openxmlformats.org/officeDocument/2006/relationships/image" Target="/ppt/media/image2.jpeg" Id="R5786552444384b96" /><Relationship Type="http://schemas.openxmlformats.org/officeDocument/2006/relationships/image" Target="/ppt/media/image2.svg" Id="Rdee8dfb0dc404832" /><Relationship Type="http://schemas.openxmlformats.org/officeDocument/2006/relationships/image" Target="/ppt/media/image.jpeg" Id="R01672bfff1c14b67" /><Relationship Type="http://schemas.openxmlformats.org/officeDocument/2006/relationships/image" Target="/ppt/media/image.svg" Id="Rdcc5834401134e99" /><Relationship Type="http://schemas.openxmlformats.org/officeDocument/2006/relationships/notesSlide" Target="/ppt/notesSlides/notesSlide13.xml" Id="Rb37c1d222cb74abb" /></Relationships>
</file>

<file path=ppt/slides/_rels/slide14.xml.rels>&#65279;<?xml version="1.0" encoding="utf-8"?><Relationships xmlns="http://schemas.openxmlformats.org/package/2006/relationships"><Relationship Type="http://schemas.openxmlformats.org/officeDocument/2006/relationships/slideLayout" Target="/ppt/slideLayouts/slideLayout2.xml" Id="R06ad5b9387a44375" /><Relationship Type="http://schemas.openxmlformats.org/officeDocument/2006/relationships/image" Target="/ppt/media/image3.png" Id="R99377e61554d4f86" /><Relationship Type="http://schemas.openxmlformats.org/officeDocument/2006/relationships/image" Target="/ppt/media/image4.png" Id="R5956be7c985347e6" /><Relationship Type="http://schemas.openxmlformats.org/officeDocument/2006/relationships/image" Target="/ppt/media/image2.jpeg" Id="Re5afd0f45c614838" /><Relationship Type="http://schemas.openxmlformats.org/officeDocument/2006/relationships/image" Target="/ppt/media/image2.svg" Id="R5ed713dba81e4fed" /><Relationship Type="http://schemas.openxmlformats.org/officeDocument/2006/relationships/image" Target="/ppt/media/image.jpeg" Id="Rc688b738e10d4b22" /><Relationship Type="http://schemas.openxmlformats.org/officeDocument/2006/relationships/image" Target="/ppt/media/image.svg" Id="R871128a33b72468e" /><Relationship Type="http://schemas.openxmlformats.org/officeDocument/2006/relationships/notesSlide" Target="/ppt/notesSlides/notesSlide14.xml" Id="R006f8dae9cdc483c" /></Relationships>
</file>

<file path=ppt/slides/_rels/slide15.xml.rels>&#65279;<?xml version="1.0" encoding="utf-8"?><Relationships xmlns="http://schemas.openxmlformats.org/package/2006/relationships"><Relationship Type="http://schemas.openxmlformats.org/officeDocument/2006/relationships/slideLayout" Target="/ppt/slideLayouts/slideLayout2.xml" Id="R7a15022ae5db4b78" /><Relationship Type="http://schemas.openxmlformats.org/officeDocument/2006/relationships/image" Target="/ppt/media/image3.png" Id="Rafeba7ab0bd84e23" /><Relationship Type="http://schemas.openxmlformats.org/officeDocument/2006/relationships/image" Target="/ppt/media/image4.png" Id="R6750141fa1e8497a" /><Relationship Type="http://schemas.openxmlformats.org/officeDocument/2006/relationships/image" Target="/ppt/media/image.jpeg" Id="R304ad8fbd4664e72" /><Relationship Type="http://schemas.openxmlformats.org/officeDocument/2006/relationships/image" Target="/ppt/media/image.svg" Id="R3635ba02068748cc" /><Relationship Type="http://schemas.openxmlformats.org/officeDocument/2006/relationships/image" Target="/ppt/media/image2.jpeg" Id="Rcafdcc200be84094" /><Relationship Type="http://schemas.openxmlformats.org/officeDocument/2006/relationships/image" Target="/ppt/media/image2.svg" Id="Rf31a503cf13c49c4" /><Relationship Type="http://schemas.openxmlformats.org/officeDocument/2006/relationships/notesSlide" Target="/ppt/notesSlides/notesSlide15.xml" Id="R940b222ede53407f" /></Relationships>
</file>

<file path=ppt/slides/_rels/slide16.xml.rels>&#65279;<?xml version="1.0" encoding="utf-8"?><Relationships xmlns="http://schemas.openxmlformats.org/package/2006/relationships"><Relationship Type="http://schemas.openxmlformats.org/officeDocument/2006/relationships/slideLayout" Target="/ppt/slideLayouts/slideLayout2.xml" Id="R03ebbc33066d46b6" /><Relationship Type="http://schemas.openxmlformats.org/officeDocument/2006/relationships/image" Target="/ppt/media/image4.png" Id="R73dc91e37f284694" /><Relationship Type="http://schemas.openxmlformats.org/officeDocument/2006/relationships/image" Target="/ppt/media/image3.png" Id="Ra5d679fa2179409f" /><Relationship Type="http://schemas.openxmlformats.org/officeDocument/2006/relationships/image" Target="/ppt/media/image3.jpeg" Id="Rb5f4edd321934aa4" /><Relationship Type="http://schemas.openxmlformats.org/officeDocument/2006/relationships/notesSlide" Target="/ppt/notesSlides/notesSlide16.xml" Id="R538723b04c2f48b9" /></Relationships>
</file>

<file path=ppt/slides/_rels/slide17.xml.rels>&#65279;<?xml version="1.0" encoding="utf-8"?><Relationships xmlns="http://schemas.openxmlformats.org/package/2006/relationships"><Relationship Type="http://schemas.openxmlformats.org/officeDocument/2006/relationships/slideLayout" Target="/ppt/slideLayouts/slideLayout2.xml" Id="R2d1d27557838498f" /><Relationship Type="http://schemas.openxmlformats.org/officeDocument/2006/relationships/image" Target="/ppt/media/image4.png" Id="R1c5be2256dca4f82" /><Relationship Type="http://schemas.openxmlformats.org/officeDocument/2006/relationships/image" Target="/ppt/media/image3.png" Id="Rf7558d9a8e224802" /><Relationship Type="http://schemas.openxmlformats.org/officeDocument/2006/relationships/image" Target="/ppt/media/image3.svg" Id="R9c0aed0f908c4bbc" /><Relationship Type="http://schemas.openxmlformats.org/officeDocument/2006/relationships/image" Target="/ppt/media/image3.jpeg" Id="R92887e2601604f13" /><Relationship Type="http://schemas.openxmlformats.org/officeDocument/2006/relationships/notesSlide" Target="/ppt/notesSlides/notesSlide17.xml" Id="R7d5a557f86194802" /></Relationships>
</file>

<file path=ppt/slides/_rels/slide18.xml.rels>&#65279;<?xml version="1.0" encoding="utf-8"?><Relationships xmlns="http://schemas.openxmlformats.org/package/2006/relationships"><Relationship Type="http://schemas.openxmlformats.org/officeDocument/2006/relationships/slideLayout" Target="/ppt/slideLayouts/slideLayout2.xml" Id="R32758e47af884d72" /><Relationship Type="http://schemas.openxmlformats.org/officeDocument/2006/relationships/image" Target="/ppt/media/image4.png" Id="Ra64200a8bc4e4d45" /><Relationship Type="http://schemas.openxmlformats.org/officeDocument/2006/relationships/image" Target="/ppt/media/image3.png" Id="R45a71bb83423486a" /><Relationship Type="http://schemas.openxmlformats.org/officeDocument/2006/relationships/image" Target="/ppt/media/image3.jpeg" Id="Ra2adc1b97900453e" /><Relationship Type="http://schemas.openxmlformats.org/officeDocument/2006/relationships/image" Target="/ppt/media/image3.svg" Id="R578e71977baf462b" /><Relationship Type="http://schemas.openxmlformats.org/officeDocument/2006/relationships/notesSlide" Target="/ppt/notesSlides/notesSlide18.xml" Id="R4b90cad005ff47c7" /></Relationships>
</file>

<file path=ppt/slides/_rels/slide19.xml.rels>&#65279;<?xml version="1.0" encoding="utf-8"?><Relationships xmlns="http://schemas.openxmlformats.org/package/2006/relationships"><Relationship Type="http://schemas.openxmlformats.org/officeDocument/2006/relationships/slideLayout" Target="/ppt/slideLayouts/slideLayout2.xml" Id="Rbd74dc35c01343fd" /><Relationship Type="http://schemas.openxmlformats.org/officeDocument/2006/relationships/image" Target="/ppt/media/image3.png" Id="R0daf0d5a1fff4ae8" /><Relationship Type="http://schemas.openxmlformats.org/officeDocument/2006/relationships/image" Target="/ppt/media/image4.png" Id="Ra9b057cd818f4159" /><Relationship Type="http://schemas.openxmlformats.org/officeDocument/2006/relationships/notesSlide" Target="/ppt/notesSlides/notesSlide19.xml" Id="R2ebc44e88bdc4322" /></Relationships>
</file>

<file path=ppt/slides/_rels/slide2.xml.rels>&#65279;<?xml version="1.0" encoding="utf-8"?><Relationships xmlns="http://schemas.openxmlformats.org/package/2006/relationships"><Relationship Type="http://schemas.openxmlformats.org/officeDocument/2006/relationships/slideLayout" Target="/ppt/slideLayouts/slideLayout2.xml" Id="R9f84bf86e23f42c4" /><Relationship Type="http://schemas.openxmlformats.org/officeDocument/2006/relationships/image" Target="/ppt/media/image3.png" Id="R03def51654284034" /><Relationship Type="http://schemas.openxmlformats.org/officeDocument/2006/relationships/image" Target="/ppt/media/image4.png" Id="R3030c12d2cf747fb" /><Relationship Type="http://schemas.openxmlformats.org/officeDocument/2006/relationships/image" Target="/ppt/media/image5.png" Id="R24ad98368fcf4532" /><Relationship Type="http://schemas.openxmlformats.org/officeDocument/2006/relationships/image" Target="/ppt/media/image6.png" Id="R70d9170796404574" /><Relationship Type="http://schemas.openxmlformats.org/officeDocument/2006/relationships/notesSlide" Target="/ppt/notesSlides/notesSlide2.xml" Id="Ra46a6a3b2da9489e" /></Relationships>
</file>

<file path=ppt/slides/_rels/slide20.xml.rels>&#65279;<?xml version="1.0" encoding="utf-8"?><Relationships xmlns="http://schemas.openxmlformats.org/package/2006/relationships"><Relationship Type="http://schemas.openxmlformats.org/officeDocument/2006/relationships/slideLayout" Target="/ppt/slideLayouts/slideLayout2.xml" Id="Re52c0071d9644a75" /><Relationship Type="http://schemas.openxmlformats.org/officeDocument/2006/relationships/image" Target="/ppt/media/image4.png" Id="R4c6dbe70e8884c90" /><Relationship Type="http://schemas.openxmlformats.org/officeDocument/2006/relationships/image" Target="/ppt/media/image3.png" Id="Rfe333a91ca4a4038" /><Relationship Type="http://schemas.openxmlformats.org/officeDocument/2006/relationships/image" Target="/ppt/media/image9.png" Id="Rafd2aff65bca4dc7" /><Relationship Type="http://schemas.openxmlformats.org/officeDocument/2006/relationships/notesSlide" Target="/ppt/notesSlides/notesSlide20.xml" Id="R90f0c375da884d51" /></Relationships>
</file>

<file path=ppt/slides/_rels/slide21.xml.rels>&#65279;<?xml version="1.0" encoding="utf-8"?><Relationships xmlns="http://schemas.openxmlformats.org/package/2006/relationships"><Relationship Type="http://schemas.openxmlformats.org/officeDocument/2006/relationships/slideLayout" Target="/ppt/slideLayouts/slideLayout2.xml" Id="Rccadda8a79624f27" /><Relationship Type="http://schemas.openxmlformats.org/officeDocument/2006/relationships/image" Target="/ppt/media/image4.png" Id="Re9451f73fdff43f8" /><Relationship Type="http://schemas.openxmlformats.org/officeDocument/2006/relationships/image" Target="/ppt/media/image3.png" Id="Rd83a39a20fd7425f" /><Relationship Type="http://schemas.openxmlformats.org/officeDocument/2006/relationships/notesSlide" Target="/ppt/notesSlides/notesSlide21.xml" Id="Rdda79cf2fc19425a" /></Relationships>
</file>

<file path=ppt/slides/_rels/slide3.xml.rels>&#65279;<?xml version="1.0" encoding="utf-8"?><Relationships xmlns="http://schemas.openxmlformats.org/package/2006/relationships"><Relationship Type="http://schemas.openxmlformats.org/officeDocument/2006/relationships/slideLayout" Target="/ppt/slideLayouts/slideLayout2.xml" Id="Rf97f0a2452d642b5" /><Relationship Type="http://schemas.openxmlformats.org/officeDocument/2006/relationships/image" Target="/ppt/media/image3.png" Id="Rc2bf5cfbfea34b94" /><Relationship Type="http://schemas.openxmlformats.org/officeDocument/2006/relationships/image" Target="/ppt/media/image4.png" Id="R4a29f034d40948e9" /><Relationship Type="http://schemas.openxmlformats.org/officeDocument/2006/relationships/image" Target="/ppt/media/image7.png" Id="R4574591c307a4c16" /><Relationship Type="http://schemas.openxmlformats.org/officeDocument/2006/relationships/hyperlink" Target="https://youtu.be/-A9szVaN-wo" TargetMode="External" Id="R4426fb4baf124e55" /><Relationship Type="http://schemas.openxmlformats.org/officeDocument/2006/relationships/notesSlide" Target="/ppt/notesSlides/notesSlide3.xml" Id="R09838c6585c945db" /></Relationships>
</file>

<file path=ppt/slides/_rels/slide4.xml.rels>&#65279;<?xml version="1.0" encoding="utf-8"?><Relationships xmlns="http://schemas.openxmlformats.org/package/2006/relationships"><Relationship Type="http://schemas.openxmlformats.org/officeDocument/2006/relationships/slideLayout" Target="/ppt/slideLayouts/slideLayout2.xml" Id="R0fd7fb2d93994b67" /><Relationship Type="http://schemas.openxmlformats.org/officeDocument/2006/relationships/image" Target="/ppt/media/image4.png" Id="Rc743d95b70c54cd4" /><Relationship Type="http://schemas.openxmlformats.org/officeDocument/2006/relationships/image" Target="/ppt/media/image.jpeg" Id="Rdeaf0db3c391465d" /><Relationship Type="http://schemas.openxmlformats.org/officeDocument/2006/relationships/image" Target="/ppt/media/image3.png" Id="Rd9ba66c694a443c0" /><Relationship Type="http://schemas.openxmlformats.org/officeDocument/2006/relationships/notesSlide" Target="/ppt/notesSlides/notesSlide4.xml" Id="Rbcaaa26e0f6741ce" /></Relationships>
</file>

<file path=ppt/slides/_rels/slide5.xml.rels>&#65279;<?xml version="1.0" encoding="utf-8"?><Relationships xmlns="http://schemas.openxmlformats.org/package/2006/relationships"><Relationship Type="http://schemas.openxmlformats.org/officeDocument/2006/relationships/slideLayout" Target="/ppt/slideLayouts/slideLayout2.xml" Id="R3014cd3d4a1a4930" /><Relationship Type="http://schemas.openxmlformats.org/officeDocument/2006/relationships/image" Target="/ppt/media/image4.png" Id="R91ebe90a55064109" /><Relationship Type="http://schemas.openxmlformats.org/officeDocument/2006/relationships/image" Target="/ppt/media/image3.png" Id="R567db4442d9243c7" /><Relationship Type="http://schemas.openxmlformats.org/officeDocument/2006/relationships/image" Target="/ppt/media/image8.png" Id="R82af83be93d646db" /><Relationship Type="http://schemas.openxmlformats.org/officeDocument/2006/relationships/notesSlide" Target="/ppt/notesSlides/notesSlide5.xml" Id="Re37fceac9f1f447d" /></Relationships>
</file>

<file path=ppt/slides/_rels/slide6.xml.rels>&#65279;<?xml version="1.0" encoding="utf-8"?><Relationships xmlns="http://schemas.openxmlformats.org/package/2006/relationships"><Relationship Type="http://schemas.openxmlformats.org/officeDocument/2006/relationships/slideLayout" Target="/ppt/slideLayouts/slideLayout2.xml" Id="R94b6595012bb4419" /><Relationship Type="http://schemas.openxmlformats.org/officeDocument/2006/relationships/image" Target="/ppt/media/image4.png" Id="R033f8c13fd044397" /><Relationship Type="http://schemas.openxmlformats.org/officeDocument/2006/relationships/image" Target="/ppt/media/image3.png" Id="Rc7004e3a290849b7" /><Relationship Type="http://schemas.openxmlformats.org/officeDocument/2006/relationships/image" Target="/ppt/media/image2.jpeg" Id="R5de3f969fe8248a2" /><Relationship Type="http://schemas.openxmlformats.org/officeDocument/2006/relationships/notesSlide" Target="/ppt/notesSlides/notesSlide6.xml" Id="Rc6d08605bfb64cb3" /></Relationships>
</file>

<file path=ppt/slides/_rels/slide7.xml.rels>&#65279;<?xml version="1.0" encoding="utf-8"?><Relationships xmlns="http://schemas.openxmlformats.org/package/2006/relationships"><Relationship Type="http://schemas.openxmlformats.org/officeDocument/2006/relationships/slideLayout" Target="/ppt/slideLayouts/slideLayout2.xml" Id="Rb376b428c72a4d4f" /><Relationship Type="http://schemas.openxmlformats.org/officeDocument/2006/relationships/image" Target="/ppt/media/image3.png" Id="R38a472f24dfb42aa" /><Relationship Type="http://schemas.openxmlformats.org/officeDocument/2006/relationships/image" Target="/ppt/media/image4.png" Id="R7f573c39a2474596" /><Relationship Type="http://schemas.openxmlformats.org/officeDocument/2006/relationships/image" Target="/ppt/media/image.svg" Id="Rcdfa8683f0e2470b" /><Relationship Type="http://schemas.openxmlformats.org/officeDocument/2006/relationships/image" Target="/ppt/media/image.jpeg" Id="Rb5291e1fd386430f" /><Relationship Type="http://schemas.openxmlformats.org/officeDocument/2006/relationships/image" Target="/ppt/media/image2.svg" Id="Rf2af4c1af063450b" /><Relationship Type="http://schemas.openxmlformats.org/officeDocument/2006/relationships/image" Target="/ppt/media/image2.jpeg" Id="Rb2f2f0a26941472b" /><Relationship Type="http://schemas.openxmlformats.org/officeDocument/2006/relationships/notesSlide" Target="/ppt/notesSlides/notesSlide7.xml" Id="R40ffaed5df954a53" /></Relationships>
</file>

<file path=ppt/slides/_rels/slide8.xml.rels>&#65279;<?xml version="1.0" encoding="utf-8"?><Relationships xmlns="http://schemas.openxmlformats.org/package/2006/relationships"><Relationship Type="http://schemas.openxmlformats.org/officeDocument/2006/relationships/slideLayout" Target="/ppt/slideLayouts/slideLayout2.xml" Id="R2be9d328acff4ff5" /><Relationship Type="http://schemas.openxmlformats.org/officeDocument/2006/relationships/image" Target="/ppt/media/image3.png" Id="R6bd0aec01416456e" /><Relationship Type="http://schemas.openxmlformats.org/officeDocument/2006/relationships/image" Target="/ppt/media/image4.png" Id="R156d3f1a275a4896" /><Relationship Type="http://schemas.openxmlformats.org/officeDocument/2006/relationships/image" Target="/ppt/media/image2.jpeg" Id="R16d00954ed6a44e2" /><Relationship Type="http://schemas.openxmlformats.org/officeDocument/2006/relationships/image" Target="/ppt/media/image2.svg" Id="R3a1bf1c9b6164079" /><Relationship Type="http://schemas.openxmlformats.org/officeDocument/2006/relationships/image" Target="/ppt/media/image.jpeg" Id="Rac4011acf02a419b" /><Relationship Type="http://schemas.openxmlformats.org/officeDocument/2006/relationships/image" Target="/ppt/media/image.svg" Id="R534e1907fd374f61" /><Relationship Type="http://schemas.openxmlformats.org/officeDocument/2006/relationships/notesSlide" Target="/ppt/notesSlides/notesSlide8.xml" Id="R92646d1d374943f9" /></Relationships>
</file>

<file path=ppt/slides/_rels/slide9.xml.rels>&#65279;<?xml version="1.0" encoding="utf-8"?><Relationships xmlns="http://schemas.openxmlformats.org/package/2006/relationships"><Relationship Type="http://schemas.openxmlformats.org/officeDocument/2006/relationships/slideLayout" Target="/ppt/slideLayouts/slideLayout2.xml" Id="R9c9fcd44941c4e79" /><Relationship Type="http://schemas.openxmlformats.org/officeDocument/2006/relationships/image" Target="/ppt/media/image3.png" Id="Rf5cdccbeb5274c53" /><Relationship Type="http://schemas.openxmlformats.org/officeDocument/2006/relationships/image" Target="/ppt/media/image4.png" Id="R02a98ea77519483f" /><Relationship Type="http://schemas.openxmlformats.org/officeDocument/2006/relationships/image" Target="/ppt/media/image2.jpeg" Id="Rc9e033a41c2a4de7" /><Relationship Type="http://schemas.openxmlformats.org/officeDocument/2006/relationships/image" Target="/ppt/media/image2.svg" Id="Rbd1ae483c3144df6" /><Relationship Type="http://schemas.openxmlformats.org/officeDocument/2006/relationships/image" Target="/ppt/media/image.jpeg" Id="R7b7c22fee523475c" /><Relationship Type="http://schemas.openxmlformats.org/officeDocument/2006/relationships/image" Target="/ppt/media/image.svg" Id="Raf5bd8d362d744f4" /><Relationship Type="http://schemas.openxmlformats.org/officeDocument/2006/relationships/notesSlide" Target="/ppt/notesSlides/notesSlide9.xml" Id="R7d7544a30243435a" /></Relationships>
</file>

<file path=ppt/slides/slide1.xml><?xml version="1.0" encoding="utf-8"?>
<p:sld xmlns:p="http://schemas.openxmlformats.org/presentationml/2006/main">
  <p:cSld>
    <p:bg>
      <p:bgPr>
        <a:blipFill xmlns:a="http://schemas.openxmlformats.org/drawingml/2006/main" rotWithShape="1">
          <a:blip xmlns:r="http://schemas.openxmlformats.org/officeDocument/2006/relationships" r:embed="R357d129595664bd8"/>
          <a:srcRect l="0" t="0" r="0" b="0"/>
          <a:stretch>
            <a:fillRect l="0" t="0" r="0" b="0"/>
          </a:stretch>
        </a:blipFill>
      </p:bgPr>
    </p:bg>
    <p:spTree>
      <p:nvGrpSpPr>
        <p:cNvPr id="1" name=""/>
        <p:cNvGrpSpPr/>
        <p:nvPr/>
      </p:nvGrpSpPr>
      <p:grpSpPr>
        <a:xfrm xmlns:a="http://schemas.openxmlformats.org/drawingml/2006/main"/>
      </p:grpSpPr>
      <p:sp>
        <p:nvSpPr>
          <p:cNvPr id="7" name="TextBox 6">
            <a:extLst xmlns:a="http://schemas.openxmlformats.org/drawingml/2006/main">
              <a:ext uri="{FF2B5EF4-FFF2-40B4-BE49-F238E27FC236}">
                <a16:creationId xmlns:a16="http://schemas.microsoft.com/office/drawing/2014/main" id="{4E894EAA-1FC3-D89D-2759-2CF484226B95}"/>
              </a:ext>
            </a:extLst>
          </p:cNvPr>
          <p:cNvSpPr>
            <a:spLocks xmlns:a="http://schemas.openxmlformats.org/drawingml/2006/main" noGrp="1"/>
          </p:cNvSpPr>
          <p:nvPr/>
        </p:nvSpPr>
        <p:spPr>
          <a:xfrm xmlns:a="http://schemas.openxmlformats.org/drawingml/2006/main">
            <a:off x="1513962" y="2808021"/>
            <a:ext cx="9485341" cy="923330"/>
          </a:xfrm>
          <a:prstGeom xmlns:a="http://schemas.openxmlformats.org/drawingml/2006/main" prst="rect">
            <a:avLst/>
          </a:prstGeom>
          <a:noFill xmlns:a="http://schemas.openxmlformats.org/drawingml/2006/main"/>
        </p:spPr>
        <p:txBody>
          <a:bodyPr xmlns:a="http://schemas.openxmlformats.org/drawingml/2006/main" wrap="square">
            <a:spAutoFit/>
          </a:bodyPr>
          <a:lstStyle xmlns:a="http://schemas.openxmlformats.org/drawingml/2006/main"/>
          <a:p xmlns:a="http://schemas.openxmlformats.org/drawingml/2006/main">
            <a:r>
              <a:rPr sz="5400" b="1">
                <a:solidFill>
                  <a:schemeClr val="bg1"/>
                </a:solidFill>
                <a:latin typeface="Aptos Display"/>
                <a:ea typeface="Aptos Display"/>
                <a:cs typeface="Aptos Display"/>
              </a:rPr>
              <a:t>Rationale: What is RE? Why RE?</a:t>
            </a:r>
          </a:p>
        </p:txBody>
      </p:sp>
      <p:sp>
        <p:nvSpPr>
          <p:cNvPr id="9" name="TextBox 8">
            <a:extLst xmlns:a="http://schemas.openxmlformats.org/drawingml/2006/main">
              <a:ext uri="{FF2B5EF4-FFF2-40B4-BE49-F238E27FC236}">
                <a16:creationId xmlns:a16="http://schemas.microsoft.com/office/drawing/2014/main" id="{FC386DF3-1123-03B8-75E3-4472294552BD}"/>
              </a:ext>
            </a:extLst>
          </p:cNvPr>
          <p:cNvSpPr>
            <a:spLocks xmlns:a="http://schemas.openxmlformats.org/drawingml/2006/main" noGrp="1"/>
          </p:cNvSpPr>
          <p:nvPr/>
        </p:nvSpPr>
        <p:spPr>
          <a:xfrm xmlns:a="http://schemas.openxmlformats.org/drawingml/2006/main">
            <a:off x="1577008" y="3731351"/>
            <a:ext cx="9037983" cy="369332"/>
          </a:xfrm>
          <a:prstGeom xmlns:a="http://schemas.openxmlformats.org/drawingml/2006/main" prst="rect">
            <a:avLst/>
          </a:prstGeom>
          <a:noFill xmlns:a="http://schemas.openxmlformats.org/drawingml/2006/main"/>
        </p:spPr>
        <p:txBody>
          <a:bodyPr xmlns:a="http://schemas.openxmlformats.org/drawingml/2006/main" wrap="square" lIns="91440" tIns="45720" rIns="91440" bIns="45720" anchor="t">
            <a:spAutoFit/>
          </a:bodyPr>
          <a:lstStyle xmlns:a="http://schemas.openxmlformats.org/drawingml/2006/main"/>
          <a:p xmlns:a="http://schemas.openxmlformats.org/drawingml/2006/main">
            <a:pPr algn="ctr">
              <a:buNone/>
            </a:pPr>
            <a:r>
              <a:rPr sz="1800" b="1">
                <a:solidFill>
                  <a:schemeClr val="bg1"/>
                </a:solidFill>
                <a:latin typeface="Aptos"/>
                <a:ea typeface="Aptos"/>
                <a:cs typeface="Aptos"/>
              </a:rPr>
              <a:t>Rhiannon Love, University of Winchester &amp; Lizzie Yeomans, Liverpool John </a:t>
            </a:r>
            <a:r>
              <a:rPr b="1">
                <a:solidFill>
                  <a:schemeClr val="bg1"/>
                </a:solidFill>
                <a:latin typeface="Aptos"/>
                <a:ea typeface="Aptos"/>
                <a:cs typeface="Aptos"/>
              </a:rPr>
              <a:t>Moores </a:t>
            </a:r>
            <a:endParaRPr b="1">
              <a:solidFill>
                <a:schemeClr val="bg1"/>
              </a:solidFill>
              <a:latin typeface="Aptos"/>
              <a:ea typeface="Aptos"/>
              <a:cs typeface="Aptos"/>
            </a:endParaRPr>
          </a:p>
        </p:txBody>
      </p:sp>
      <p:pic>
        <p:nvPicPr>
          <p:cNvPr id="13" name="Picture 9"/>
          <p:cNvPicPr>
            <a:picLocks xmlns:a="http://schemas.openxmlformats.org/drawingml/2006/main" noChangeAspect="1"/>
          </p:cNvPicPr>
          <p:nvPr/>
        </p:nvPicPr>
        <p:blipFill>
          <a:blip xmlns:r="http://schemas.openxmlformats.org/officeDocument/2006/relationships" xmlns:a="http://schemas.openxmlformats.org/drawingml/2006/main" r:embed="Ra02f0d21eb42402f"/>
          <a:stretch xmlns:a="http://schemas.openxmlformats.org/drawingml/2006/main">
            <a:fillRect l="0" t="0" r="0" b="0"/>
          </a:stretch>
        </p:blipFill>
        <p:spPr>
          <a:xfrm xmlns:a="http://schemas.openxmlformats.org/drawingml/2006/main">
            <a:off x="-70359" y="5860376"/>
            <a:ext cx="12332716" cy="997624"/>
          </a:xfrm>
          <a:prstGeom xmlns:a="http://schemas.openxmlformats.org/drawingml/2006/main" prst="rect">
            <a:avLst/>
          </a:prstGeom>
        </p:spPr>
      </p:pic>
    </p:spTree>
    <p:extLst>
      <p:ext uri="{BB962C8B-B14F-4D97-AF65-F5344CB8AC3E}">
        <p14:creationId xmlns:p14="http://schemas.microsoft.com/office/powerpoint/2010/main" val="95834258"/>
      </p:ext>
    </p:extLst>
  </p:cSld>
</p:sld>
</file>

<file path=ppt/slides/slide10.xml><?xml version="1.0" encoding="utf-8"?>
<p:sld xmlns:p="http://schemas.openxmlformats.org/presentationml/2006/main">
  <p:cSld>
    <p:bg>
      <p:bgPr>
        <a:solidFill xmlns:a="http://schemas.openxmlformats.org/drawingml/2006/main">
          <a:srgbClr val="CBD888"/>
        </a:solidFill>
      </p:bgPr>
    </p:bg>
    <p:spTree>
      <p:nvGrpSpPr>
        <p:cNvPr id="1" name=""/>
        <p:cNvGrpSpPr/>
        <p:nvPr/>
      </p:nvGrpSpPr>
      <p:grpSpPr>
        <a:xfrm xmlns:a="http://schemas.openxmlformats.org/drawingml/2006/main"/>
      </p:grpSpPr>
      <p:pic>
        <p:nvPicPr>
          <p:cNvPr id="11" name="Picture 7"/>
          <p:cNvPicPr>
            <a:picLocks xmlns:a="http://schemas.openxmlformats.org/drawingml/2006/main" noChangeAspect="1"/>
          </p:cNvPicPr>
          <p:nvPr/>
        </p:nvPicPr>
        <p:blipFill>
          <a:blip xmlns:r="http://schemas.openxmlformats.org/officeDocument/2006/relationships" xmlns:a="http://schemas.openxmlformats.org/drawingml/2006/main" r:embed="R602672edcd4044ae"/>
          <a:srcRect xmlns:a="http://schemas.openxmlformats.org/drawingml/2006/main" l="0" t="0" r="48160" b="0"/>
          <a:stretch xmlns:a="http://schemas.openxmlformats.org/drawingml/2006/main">
            <a:fillRect l="0" t="0" r="0" b="0"/>
          </a:stretch>
        </p:blipFill>
        <p:spPr>
          <a:xfrm xmlns:a="http://schemas.openxmlformats.org/drawingml/2006/main">
            <a:off x="9290312" y="410412"/>
            <a:ext cx="2901688" cy="5525560"/>
          </a:xfrm>
          <a:prstGeom xmlns:a="http://schemas.openxmlformats.org/drawingml/2006/main" prst="rect">
            <a:avLst/>
          </a:prstGeom>
        </p:spPr>
      </p:pic>
      <p:pic>
        <p:nvPicPr>
          <p:cNvPr id="12" name="Picture 3"/>
          <p:cNvPicPr>
            <a:picLocks xmlns:a="http://schemas.openxmlformats.org/drawingml/2006/main" noChangeAspect="1"/>
          </p:cNvPicPr>
          <p:nvPr/>
        </p:nvPicPr>
        <p:blipFill>
          <a:blip xmlns:r="http://schemas.openxmlformats.org/officeDocument/2006/relationships" xmlns:a="http://schemas.openxmlformats.org/drawingml/2006/main" r:embed="Ra139988cd19a453b"/>
          <a:stretch xmlns:a="http://schemas.openxmlformats.org/drawingml/2006/main">
            <a:fillRect l="0" t="0" r="0" b="0"/>
          </a:stretch>
        </p:blipFill>
        <p:spPr>
          <a:xfrm xmlns:a="http://schemas.openxmlformats.org/drawingml/2006/main">
            <a:off x="340266" y="445995"/>
            <a:ext cx="3319388" cy="758337"/>
          </a:xfrm>
          <a:prstGeom xmlns:a="http://schemas.openxmlformats.org/drawingml/2006/main" prst="rect">
            <a:avLst/>
          </a:prstGeom>
        </p:spPr>
      </p:pic>
      <p:sp>
        <p:nvSpPr>
          <p:cNvPr id="5" name="TextBox 4">
            <a:extLst xmlns:a="http://schemas.openxmlformats.org/drawingml/2006/main">
              <a:ext uri="{FF2B5EF4-FFF2-40B4-BE49-F238E27FC236}">
                <a16:creationId xmlns:a16="http://schemas.microsoft.com/office/drawing/2014/main" id="{BF438DEC-E27D-6878-9440-ED6F63F5A2D6}"/>
              </a:ext>
            </a:extLst>
          </p:cNvPr>
          <p:cNvSpPr>
            <a:spLocks xmlns:a="http://schemas.openxmlformats.org/drawingml/2006/main" noGrp="1"/>
          </p:cNvSpPr>
          <p:nvPr/>
        </p:nvSpPr>
        <p:spPr>
          <a:xfrm xmlns:a="http://schemas.openxmlformats.org/drawingml/2006/main">
            <a:off x="340266" y="1441623"/>
            <a:ext cx="8612348" cy="646331"/>
          </a:xfrm>
          <a:prstGeom xmlns:a="http://schemas.openxmlformats.org/drawingml/2006/main" prst="rect">
            <a:avLst/>
          </a:prstGeom>
          <a:noFill xmlns:a="http://schemas.openxmlformats.org/drawingml/2006/main"/>
        </p:spPr>
        <p:txBody>
          <a:bodyPr xmlns:a="http://schemas.openxmlformats.org/drawingml/2006/main" wrap="square">
            <a:spAutoFit/>
          </a:bodyPr>
          <a:lstStyle xmlns:a="http://schemas.openxmlformats.org/drawingml/2006/main"/>
          <a:p xmlns:a="http://schemas.openxmlformats.org/drawingml/2006/main">
            <a:r>
              <a:rPr sz="3600" b="1">
                <a:latin typeface="Aptos Display"/>
                <a:ea typeface="Aptos Display"/>
                <a:cs typeface="Aptos Display"/>
              </a:rPr>
              <a:t>RE must be provided by all schools</a:t>
            </a:r>
            <a:endParaRPr sz="3200" b="1">
              <a:solidFill>
                <a:schemeClr val="bg1"/>
              </a:solidFill>
              <a:latin typeface="Aptos Display"/>
              <a:ea typeface="Aptos Display"/>
              <a:cs typeface="Aptos Display"/>
            </a:endParaRPr>
          </a:p>
        </p:txBody>
      </p:sp>
      <p:pic>
        <p:nvPicPr>
          <p:cNvPr id="14" name="Graphic 1"/>
          <p:cNvPicPr>
            <a:picLocks xmlns:a="http://schemas.openxmlformats.org/drawingml/2006/main" noChangeAspect="1"/>
          </p:cNvPicPr>
          <p:nvPr/>
        </p:nvPicPr>
        <p:blipFill>
          <a:blip xmlns:r="http://schemas.openxmlformats.org/officeDocument/2006/relationships" xmlns:a="http://schemas.openxmlformats.org/drawingml/2006/main" r:embed="Rbc4cd9687d824270">
            <a:extLst>
              <a:ext uri="{96DAC541-7B7A-43D3-8B79-37D633B846F1}">
                <asvg:svgBlip xmlns:asvg="http://schemas.microsoft.com/office/drawing/2016/SVG/main" r:embed="R5a720a3a67b044bc"/>
              </a:ext>
            </a:extLst>
          </a:blip>
          <a:stretch xmlns:a="http://schemas.openxmlformats.org/drawingml/2006/main">
            <a:fillRect l="0" t="0" r="0" b="0"/>
          </a:stretch>
        </p:blipFill>
        <p:spPr>
          <a:xfrm xmlns:a="http://schemas.openxmlformats.org/drawingml/2006/main">
            <a:off x="4677741" y="1920185"/>
            <a:ext cx="2836518" cy="2836518"/>
          </a:xfrm>
          <a:prstGeom xmlns:a="http://schemas.openxmlformats.org/drawingml/2006/main" prst="rect">
            <a:avLst/>
          </a:prstGeom>
        </p:spPr>
      </p:pic>
      <p:sp>
        <p:nvSpPr>
          <p:cNvPr id="3" name="Rectangle 5">
            <a:extLst xmlns:a="http://schemas.openxmlformats.org/drawingml/2006/main">
              <a:ext uri="{FF2B5EF4-FFF2-40B4-BE49-F238E27FC236}">
                <a16:creationId xmlns:a16="http://schemas.microsoft.com/office/drawing/2014/main" id="{91AE9EFE-9070-D646-A788-E752F6E8298A}"/>
              </a:ext>
            </a:extLst>
          </p:cNvPr>
          <p:cNvSpPr>
            <a:spLocks xmlns:a="http://schemas.openxmlformats.org/drawingml/2006/main" noGrp="1"/>
          </p:cNvSpPr>
          <p:nvPr/>
        </p:nvSpPr>
        <p:spPr>
          <a:xfrm xmlns:a="http://schemas.openxmlformats.org/drawingml/2006/main">
            <a:off x="782175" y="4588934"/>
            <a:ext cx="7019925" cy="1963737"/>
          </a:xfrm>
          <a:prstGeom xmlns:a="http://schemas.openxmlformats.org/drawingml/2006/main" prst="rect">
            <a:avLst/>
          </a:prstGeom>
          <a:noFill xmlns:a="http://schemas.openxmlformats.org/drawingml/2006/main"/>
          <a:ln xmlns:a="http://schemas.openxmlformats.org/drawingml/2006/main">
            <a:noFill/>
          </a:ln>
        </p:spPr>
        <p:txBody>
          <a:bodyPr xmlns:a="http://schemas.openxmlformats.org/drawingml/2006/main" lIns="0" tIns="0" rIns="0" bIns="0" anchor="ctr"/>
          <a:lstStyle xmlns:a="http://schemas.openxmlformats.org/drawingml/2006/main">
            <a:lvl1pPr>
              <a:spcBef>
                <a:spcPct val="20000"/>
              </a:spcBef>
              <a:buFont typeface="Arial"/>
              <a:buChar char="•"/>
              <a:defRPr sz="3200">
                <a:solidFill>
                  <a:schemeClr val="tx1"/>
                </a:solidFill>
                <a:latin typeface="Calibri"/>
                <a:ea typeface="Calibri"/>
                <a:cs typeface="Calibri"/>
              </a:defRPr>
            </a:lvl1pPr>
            <a:lvl2pPr marL="742950" indent="-285750">
              <a:spcBef>
                <a:spcPct val="20000"/>
              </a:spcBef>
              <a:buFont typeface="Arial"/>
              <a:buChar char="–"/>
              <a:defRPr sz="2800">
                <a:solidFill>
                  <a:schemeClr val="tx1"/>
                </a:solidFill>
                <a:latin typeface="Calibri"/>
                <a:ea typeface="Calibri"/>
                <a:cs typeface="Calibri"/>
              </a:defRPr>
            </a:lvl2pPr>
            <a:lvl3pPr marL="1143000" indent="-228600">
              <a:spcBef>
                <a:spcPct val="20000"/>
              </a:spcBef>
              <a:buFont typeface="Arial"/>
              <a:buChar char="•"/>
              <a:defRPr sz="2400">
                <a:solidFill>
                  <a:schemeClr val="tx1"/>
                </a:solidFill>
                <a:latin typeface="Calibri"/>
                <a:ea typeface="Calibri"/>
                <a:cs typeface="Calibri"/>
              </a:defRPr>
            </a:lvl3pPr>
            <a:lvl4pPr marL="1600200" indent="-228600">
              <a:spcBef>
                <a:spcPct val="20000"/>
              </a:spcBef>
              <a:buFont typeface="Arial"/>
              <a:buChar char="–"/>
              <a:defRPr sz="2000">
                <a:solidFill>
                  <a:schemeClr val="tx1"/>
                </a:solidFill>
                <a:latin typeface="Calibri"/>
                <a:ea typeface="Calibri"/>
                <a:cs typeface="Calibri"/>
              </a:defRPr>
            </a:lvl4pPr>
            <a:lvl5pPr marL="2057400" indent="-228600">
              <a:spcBef>
                <a:spcPct val="20000"/>
              </a:spcBef>
              <a:buFont typeface="Arial"/>
              <a:buChar char="»"/>
              <a:defRPr sz="2000">
                <a:solidFill>
                  <a:schemeClr val="tx1"/>
                </a:solidFill>
                <a:latin typeface="Calibri"/>
                <a:ea typeface="Calibri"/>
                <a:cs typeface="Calibri"/>
              </a:defRPr>
            </a:lvl5pPr>
            <a:lvl6pPr marL="2514600" indent="-228600">
              <a:spcBef>
                <a:spcPct val="20000"/>
              </a:spcBef>
              <a:spcAft>
                <a:spcPct val="0"/>
              </a:spcAft>
              <a:buFont typeface="Arial"/>
              <a:buChar char="»"/>
              <a:defRPr sz="2000">
                <a:solidFill>
                  <a:schemeClr val="tx1"/>
                </a:solidFill>
                <a:latin typeface="Calibri"/>
                <a:ea typeface="Calibri"/>
                <a:cs typeface="Calibri"/>
              </a:defRPr>
            </a:lvl6pPr>
            <a:lvl7pPr marL="2971800" indent="-228600">
              <a:spcBef>
                <a:spcPct val="20000"/>
              </a:spcBef>
              <a:spcAft>
                <a:spcPct val="0"/>
              </a:spcAft>
              <a:buFont typeface="Arial"/>
              <a:buChar char="»"/>
              <a:defRPr sz="2000">
                <a:solidFill>
                  <a:schemeClr val="tx1"/>
                </a:solidFill>
                <a:latin typeface="Calibri"/>
                <a:ea typeface="Calibri"/>
                <a:cs typeface="Calibri"/>
              </a:defRPr>
            </a:lvl7pPr>
            <a:lvl8pPr marL="3429000" indent="-228600">
              <a:spcBef>
                <a:spcPct val="20000"/>
              </a:spcBef>
              <a:spcAft>
                <a:spcPct val="0"/>
              </a:spcAft>
              <a:buFont typeface="Arial"/>
              <a:buChar char="»"/>
              <a:defRPr sz="2000">
                <a:solidFill>
                  <a:schemeClr val="tx1"/>
                </a:solidFill>
                <a:latin typeface="Calibri"/>
                <a:ea typeface="Calibri"/>
                <a:cs typeface="Calibri"/>
              </a:defRPr>
            </a:lvl8pPr>
            <a:lvl9pPr marL="3886200" indent="-228600">
              <a:spcBef>
                <a:spcPct val="20000"/>
              </a:spcBef>
              <a:spcAft>
                <a:spcPct val="0"/>
              </a:spcAft>
              <a:buFont typeface="Arial"/>
              <a:buChar char="»"/>
              <a:defRPr sz="2000">
                <a:solidFill>
                  <a:schemeClr val="tx1"/>
                </a:solidFill>
                <a:latin typeface="Calibri"/>
                <a:ea typeface="Calibri"/>
                <a:cs typeface="Calibri"/>
              </a:defRPr>
            </a:lvl9pPr>
          </a:lstStyle>
          <a:p xmlns:a="http://schemas.openxmlformats.org/drawingml/2006/main">
            <a:pPr defTabSz="914400">
              <a:spcBef>
                <a:spcPct val="0"/>
              </a:spcBef>
              <a:spcAft>
                <a:spcPct val="0"/>
              </a:spcAft>
              <a:buSzPct val="125000"/>
              <a:buFont typeface="Gill Sans Light"/>
              <a:buChar char="•"/>
            </a:pPr>
            <a:r>
              <a:rPr sz="2400">
                <a:solidFill>
                  <a:prstClr val="black"/>
                </a:solidFill>
                <a:latin typeface="Aptos"/>
                <a:ea typeface="Aptos"/>
                <a:cs typeface="Aptos"/>
              </a:rPr>
              <a:t>RE must be provided for children in all maintained schools.</a:t>
            </a:r>
          </a:p>
          <a:p xmlns:a="http://schemas.openxmlformats.org/drawingml/2006/main">
            <a:pPr defTabSz="914400">
              <a:spcBef>
                <a:spcPct val="0"/>
              </a:spcBef>
              <a:spcAft>
                <a:spcPct val="0"/>
              </a:spcAft>
              <a:buSzPct val="125000"/>
              <a:buFont typeface="Gill Sans Light"/>
              <a:buChar char="•"/>
            </a:pPr>
            <a:r>
              <a:rPr sz="2400">
                <a:solidFill>
                  <a:prstClr val="black"/>
                </a:solidFill>
                <a:latin typeface="Aptos"/>
                <a:ea typeface="Aptos"/>
                <a:cs typeface="Aptos"/>
              </a:rPr>
              <a:t>Independent schools do not have to provide RE (although most do)</a:t>
            </a:r>
          </a:p>
        </p:txBody>
      </p:sp>
      <p:pic>
        <p:nvPicPr>
          <p:cNvPr id="16" name="Graphic 5"/>
          <p:cNvPicPr>
            <a:picLocks xmlns:a="http://schemas.openxmlformats.org/drawingml/2006/main" noChangeAspect="1"/>
          </p:cNvPicPr>
          <p:nvPr/>
        </p:nvPicPr>
        <p:blipFill>
          <a:blip xmlns:r="http://schemas.openxmlformats.org/officeDocument/2006/relationships" xmlns:a="http://schemas.openxmlformats.org/drawingml/2006/main" r:embed="R67a30bd2e5dd4fb0">
            <a:extLst>
              <a:ext uri="{96DAC541-7B7A-43D3-8B79-37D633B846F1}">
                <asvg:svgBlip xmlns:asvg="http://schemas.microsoft.com/office/drawing/2016/SVG/main" r:embed="R38f19ed31278456c"/>
              </a:ext>
            </a:extLst>
          </a:blip>
          <a:stretch xmlns:a="http://schemas.openxmlformats.org/drawingml/2006/main">
            <a:fillRect l="0" t="0" r="0" b="0"/>
          </a:stretch>
        </p:blipFill>
        <p:spPr>
          <a:xfrm xmlns:a="http://schemas.openxmlformats.org/drawingml/2006/main" rot="0" flipH="0" flipV="0">
            <a:off x="8248109" y="4924472"/>
            <a:ext cx="1543552" cy="1543552"/>
          </a:xfrm>
          <a:prstGeom xmlns:a="http://schemas.openxmlformats.org/drawingml/2006/main" prst="rect">
            <a:avLst/>
          </a:prstGeom>
        </p:spPr>
      </p:pic>
      <p:pic>
        <p:nvPicPr>
          <p:cNvPr id="17" name="Graphic 6"/>
          <p:cNvPicPr>
            <a:picLocks xmlns:a="http://schemas.openxmlformats.org/drawingml/2006/main" noChangeAspect="1"/>
          </p:cNvPicPr>
          <p:nvPr/>
        </p:nvPicPr>
        <p:blipFill>
          <a:blip xmlns:r="http://schemas.openxmlformats.org/officeDocument/2006/relationships" xmlns:a="http://schemas.openxmlformats.org/drawingml/2006/main" r:embed="Rbc4cd9687d824270">
            <a:extLst>
              <a:ext uri="{96DAC541-7B7A-43D3-8B79-37D633B846F1}">
                <asvg:svgBlip xmlns:asvg="http://schemas.microsoft.com/office/drawing/2016/SVG/main" r:embed="R5a720a3a67b044bc"/>
              </a:ext>
            </a:extLst>
          </a:blip>
          <a:stretch xmlns:a="http://schemas.openxmlformats.org/drawingml/2006/main">
            <a:fillRect l="0" t="0" r="0" b="0"/>
          </a:stretch>
        </p:blipFill>
        <p:spPr>
          <a:xfrm xmlns:a="http://schemas.openxmlformats.org/drawingml/2006/main" rot="0" flipH="0" flipV="0">
            <a:off x="9736321" y="4924472"/>
            <a:ext cx="1543552" cy="1543552"/>
          </a:xfrm>
          <a:prstGeom xmlns:a="http://schemas.openxmlformats.org/drawingml/2006/main" prst="rect">
            <a:avLst/>
          </a:prstGeom>
        </p:spPr>
      </p:pic>
    </p:spTree>
    <p:extLst>
      <p:ext uri="{BB962C8B-B14F-4D97-AF65-F5344CB8AC3E}">
        <p14:creationId xmlns:p14="http://schemas.microsoft.com/office/powerpoint/2010/main" val="3695678276"/>
      </p:ext>
    </p:extLst>
  </p:cSld>
</p:sld>
</file>

<file path=ppt/slides/slide11.xml><?xml version="1.0" encoding="utf-8"?>
<p:sld xmlns:p="http://schemas.openxmlformats.org/presentationml/2006/main">
  <p:cSld>
    <p:bg>
      <p:bgPr>
        <a:solidFill xmlns:a="http://schemas.openxmlformats.org/drawingml/2006/main">
          <a:srgbClr val="B3E6EF"/>
        </a:solidFill>
      </p:bgPr>
    </p:bg>
    <p:spTree>
      <p:nvGrpSpPr>
        <p:cNvPr id="1" name=""/>
        <p:cNvGrpSpPr/>
        <p:nvPr/>
      </p:nvGrpSpPr>
      <p:grpSpPr>
        <a:xfrm xmlns:a="http://schemas.openxmlformats.org/drawingml/2006/main"/>
      </p:grpSpPr>
      <p:pic>
        <p:nvPicPr>
          <p:cNvPr id="11" name="Picture 7"/>
          <p:cNvPicPr>
            <a:picLocks xmlns:a="http://schemas.openxmlformats.org/drawingml/2006/main" noChangeAspect="1"/>
          </p:cNvPicPr>
          <p:nvPr/>
        </p:nvPicPr>
        <p:blipFill>
          <a:blip xmlns:r="http://schemas.openxmlformats.org/officeDocument/2006/relationships" xmlns:a="http://schemas.openxmlformats.org/drawingml/2006/main" r:embed="Rcb07816529784d74"/>
          <a:srcRect xmlns:a="http://schemas.openxmlformats.org/drawingml/2006/main" l="0" t="0" r="48160" b="0"/>
          <a:stretch xmlns:a="http://schemas.openxmlformats.org/drawingml/2006/main">
            <a:fillRect l="0" t="0" r="0" b="0"/>
          </a:stretch>
        </p:blipFill>
        <p:spPr>
          <a:xfrm xmlns:a="http://schemas.openxmlformats.org/drawingml/2006/main">
            <a:off x="9290312" y="410412"/>
            <a:ext cx="2901688" cy="5525560"/>
          </a:xfrm>
          <a:prstGeom xmlns:a="http://schemas.openxmlformats.org/drawingml/2006/main" prst="rect">
            <a:avLst/>
          </a:prstGeom>
        </p:spPr>
      </p:pic>
      <p:pic>
        <p:nvPicPr>
          <p:cNvPr id="12" name="Picture 3"/>
          <p:cNvPicPr>
            <a:picLocks xmlns:a="http://schemas.openxmlformats.org/drawingml/2006/main" noChangeAspect="1"/>
          </p:cNvPicPr>
          <p:nvPr/>
        </p:nvPicPr>
        <p:blipFill>
          <a:blip xmlns:r="http://schemas.openxmlformats.org/officeDocument/2006/relationships" xmlns:a="http://schemas.openxmlformats.org/drawingml/2006/main" r:embed="R204a3774c7844d16"/>
          <a:stretch xmlns:a="http://schemas.openxmlformats.org/drawingml/2006/main">
            <a:fillRect l="0" t="0" r="0" b="0"/>
          </a:stretch>
        </p:blipFill>
        <p:spPr>
          <a:xfrm xmlns:a="http://schemas.openxmlformats.org/drawingml/2006/main">
            <a:off x="340266" y="445995"/>
            <a:ext cx="3319388" cy="758337"/>
          </a:xfrm>
          <a:prstGeom xmlns:a="http://schemas.openxmlformats.org/drawingml/2006/main" prst="rect">
            <a:avLst/>
          </a:prstGeom>
        </p:spPr>
      </p:pic>
      <p:sp>
        <p:nvSpPr>
          <p:cNvPr id="5" name="TextBox 4">
            <a:extLst xmlns:a="http://schemas.openxmlformats.org/drawingml/2006/main">
              <a:ext uri="{FF2B5EF4-FFF2-40B4-BE49-F238E27FC236}">
                <a16:creationId xmlns:a16="http://schemas.microsoft.com/office/drawing/2014/main" id="{7CE20910-F3B4-2543-6BBB-FF5E21B1EBD7}"/>
              </a:ext>
            </a:extLst>
          </p:cNvPr>
          <p:cNvSpPr>
            <a:spLocks xmlns:a="http://schemas.openxmlformats.org/drawingml/2006/main" noGrp="1"/>
          </p:cNvSpPr>
          <p:nvPr/>
        </p:nvSpPr>
        <p:spPr>
          <a:xfrm xmlns:a="http://schemas.openxmlformats.org/drawingml/2006/main">
            <a:off x="340266" y="1441623"/>
            <a:ext cx="8612348" cy="646331"/>
          </a:xfrm>
          <a:prstGeom xmlns:a="http://schemas.openxmlformats.org/drawingml/2006/main" prst="rect">
            <a:avLst/>
          </a:prstGeom>
          <a:noFill xmlns:a="http://schemas.openxmlformats.org/drawingml/2006/main"/>
        </p:spPr>
        <p:txBody>
          <a:bodyPr xmlns:a="http://schemas.openxmlformats.org/drawingml/2006/main" wrap="square">
            <a:spAutoFit/>
          </a:bodyPr>
          <a:lstStyle xmlns:a="http://schemas.openxmlformats.org/drawingml/2006/main"/>
          <a:p xmlns:a="http://schemas.openxmlformats.org/drawingml/2006/main">
            <a:r>
              <a:rPr sz="3600" b="1">
                <a:latin typeface="Aptos Display"/>
                <a:ea typeface="Aptos Display"/>
                <a:cs typeface="Aptos Display"/>
              </a:rPr>
              <a:t>RE must be provided for Sixth Formers </a:t>
            </a:r>
            <a:endParaRPr sz="3200" b="1">
              <a:solidFill>
                <a:schemeClr val="bg1"/>
              </a:solidFill>
              <a:latin typeface="Aptos Display"/>
              <a:ea typeface="Aptos Display"/>
              <a:cs typeface="Aptos Display"/>
            </a:endParaRPr>
          </a:p>
        </p:txBody>
      </p:sp>
      <p:sp>
        <p:nvSpPr>
          <p:cNvPr id="3" name="Rectangle 5">
            <a:extLst xmlns:a="http://schemas.openxmlformats.org/drawingml/2006/main">
              <a:ext uri="{FF2B5EF4-FFF2-40B4-BE49-F238E27FC236}">
                <a16:creationId xmlns:a16="http://schemas.microsoft.com/office/drawing/2014/main" id="{E5D222FB-13E4-E774-EDEE-CC11280BA4FD}"/>
              </a:ext>
            </a:extLst>
          </p:cNvPr>
          <p:cNvSpPr>
            <a:spLocks xmlns:a="http://schemas.openxmlformats.org/drawingml/2006/main" noGrp="1"/>
          </p:cNvSpPr>
          <p:nvPr/>
        </p:nvSpPr>
        <p:spPr>
          <a:xfrm xmlns:a="http://schemas.openxmlformats.org/drawingml/2006/main">
            <a:off x="782175" y="4588934"/>
            <a:ext cx="7019925" cy="1963737"/>
          </a:xfrm>
          <a:prstGeom xmlns:a="http://schemas.openxmlformats.org/drawingml/2006/main" prst="rect">
            <a:avLst/>
          </a:prstGeom>
          <a:noFill xmlns:a="http://schemas.openxmlformats.org/drawingml/2006/main"/>
          <a:ln xmlns:a="http://schemas.openxmlformats.org/drawingml/2006/main">
            <a:noFill/>
          </a:ln>
        </p:spPr>
        <p:txBody>
          <a:bodyPr xmlns:a="http://schemas.openxmlformats.org/drawingml/2006/main" lIns="0" tIns="0" rIns="0" bIns="0" anchor="ctr"/>
          <a:lstStyle xmlns:a="http://schemas.openxmlformats.org/drawingml/2006/main">
            <a:lvl1pPr>
              <a:spcBef>
                <a:spcPct val="20000"/>
              </a:spcBef>
              <a:buFont typeface="Arial"/>
              <a:buChar char="•"/>
              <a:defRPr sz="3200">
                <a:solidFill>
                  <a:schemeClr val="tx1"/>
                </a:solidFill>
                <a:latin typeface="Calibri"/>
                <a:ea typeface="Calibri"/>
                <a:cs typeface="Calibri"/>
              </a:defRPr>
            </a:lvl1pPr>
            <a:lvl2pPr marL="742950" indent="-285750">
              <a:spcBef>
                <a:spcPct val="20000"/>
              </a:spcBef>
              <a:buFont typeface="Arial"/>
              <a:buChar char="–"/>
              <a:defRPr sz="2800">
                <a:solidFill>
                  <a:schemeClr val="tx1"/>
                </a:solidFill>
                <a:latin typeface="Calibri"/>
                <a:ea typeface="Calibri"/>
                <a:cs typeface="Calibri"/>
              </a:defRPr>
            </a:lvl2pPr>
            <a:lvl3pPr marL="1143000" indent="-228600">
              <a:spcBef>
                <a:spcPct val="20000"/>
              </a:spcBef>
              <a:buFont typeface="Arial"/>
              <a:buChar char="•"/>
              <a:defRPr sz="2400">
                <a:solidFill>
                  <a:schemeClr val="tx1"/>
                </a:solidFill>
                <a:latin typeface="Calibri"/>
                <a:ea typeface="Calibri"/>
                <a:cs typeface="Calibri"/>
              </a:defRPr>
            </a:lvl3pPr>
            <a:lvl4pPr marL="1600200" indent="-228600">
              <a:spcBef>
                <a:spcPct val="20000"/>
              </a:spcBef>
              <a:buFont typeface="Arial"/>
              <a:buChar char="–"/>
              <a:defRPr sz="2000">
                <a:solidFill>
                  <a:schemeClr val="tx1"/>
                </a:solidFill>
                <a:latin typeface="Calibri"/>
                <a:ea typeface="Calibri"/>
                <a:cs typeface="Calibri"/>
              </a:defRPr>
            </a:lvl4pPr>
            <a:lvl5pPr marL="2057400" indent="-228600">
              <a:spcBef>
                <a:spcPct val="20000"/>
              </a:spcBef>
              <a:buFont typeface="Arial"/>
              <a:buChar char="»"/>
              <a:defRPr sz="2000">
                <a:solidFill>
                  <a:schemeClr val="tx1"/>
                </a:solidFill>
                <a:latin typeface="Calibri"/>
                <a:ea typeface="Calibri"/>
                <a:cs typeface="Calibri"/>
              </a:defRPr>
            </a:lvl5pPr>
            <a:lvl6pPr marL="2514600" indent="-228600">
              <a:spcBef>
                <a:spcPct val="20000"/>
              </a:spcBef>
              <a:spcAft>
                <a:spcPct val="0"/>
              </a:spcAft>
              <a:buFont typeface="Arial"/>
              <a:buChar char="»"/>
              <a:defRPr sz="2000">
                <a:solidFill>
                  <a:schemeClr val="tx1"/>
                </a:solidFill>
                <a:latin typeface="Calibri"/>
                <a:ea typeface="Calibri"/>
                <a:cs typeface="Calibri"/>
              </a:defRPr>
            </a:lvl6pPr>
            <a:lvl7pPr marL="2971800" indent="-228600">
              <a:spcBef>
                <a:spcPct val="20000"/>
              </a:spcBef>
              <a:spcAft>
                <a:spcPct val="0"/>
              </a:spcAft>
              <a:buFont typeface="Arial"/>
              <a:buChar char="»"/>
              <a:defRPr sz="2000">
                <a:solidFill>
                  <a:schemeClr val="tx1"/>
                </a:solidFill>
                <a:latin typeface="Calibri"/>
                <a:ea typeface="Calibri"/>
                <a:cs typeface="Calibri"/>
              </a:defRPr>
            </a:lvl7pPr>
            <a:lvl8pPr marL="3429000" indent="-228600">
              <a:spcBef>
                <a:spcPct val="20000"/>
              </a:spcBef>
              <a:spcAft>
                <a:spcPct val="0"/>
              </a:spcAft>
              <a:buFont typeface="Arial"/>
              <a:buChar char="»"/>
              <a:defRPr sz="2000">
                <a:solidFill>
                  <a:schemeClr val="tx1"/>
                </a:solidFill>
                <a:latin typeface="Calibri"/>
                <a:ea typeface="Calibri"/>
                <a:cs typeface="Calibri"/>
              </a:defRPr>
            </a:lvl8pPr>
            <a:lvl9pPr marL="3886200" indent="-228600">
              <a:spcBef>
                <a:spcPct val="20000"/>
              </a:spcBef>
              <a:spcAft>
                <a:spcPct val="0"/>
              </a:spcAft>
              <a:buFont typeface="Arial"/>
              <a:buChar char="»"/>
              <a:defRPr sz="2000">
                <a:solidFill>
                  <a:schemeClr val="tx1"/>
                </a:solidFill>
                <a:latin typeface="Calibri"/>
                <a:ea typeface="Calibri"/>
                <a:cs typeface="Calibri"/>
              </a:defRPr>
            </a:lvl9pPr>
          </a:lstStyle>
          <a:p xmlns:a="http://schemas.openxmlformats.org/drawingml/2006/main">
            <a:pPr defTabSz="914400">
              <a:spcBef>
                <a:spcPct val="0"/>
              </a:spcBef>
              <a:spcAft>
                <a:spcPct val="0"/>
              </a:spcAft>
              <a:buSzPct val="125000"/>
              <a:buFont typeface="Gill Sans Light"/>
              <a:buChar char="•"/>
            </a:pPr>
            <a:r>
              <a:rPr sz="2400">
                <a:solidFill>
                  <a:prstClr val="black"/>
                </a:solidFill>
                <a:latin typeface="Aptos"/>
                <a:ea typeface="Aptos"/>
                <a:cs typeface="Aptos"/>
              </a:rPr>
              <a:t> Schools are obliged to provide a programme of Religious Education for all 11-18 year olds (…although many don’t bother in Sixth Forms!)</a:t>
            </a:r>
          </a:p>
        </p:txBody>
      </p:sp>
      <p:pic>
        <p:nvPicPr>
          <p:cNvPr id="15" name="Graphic 5"/>
          <p:cNvPicPr>
            <a:picLocks xmlns:a="http://schemas.openxmlformats.org/drawingml/2006/main" noChangeAspect="1"/>
          </p:cNvPicPr>
          <p:nvPr/>
        </p:nvPicPr>
        <p:blipFill>
          <a:blip xmlns:r="http://schemas.openxmlformats.org/officeDocument/2006/relationships" xmlns:a="http://schemas.openxmlformats.org/drawingml/2006/main" r:embed="R3ebb240a993c4d8a">
            <a:extLst>
              <a:ext uri="{96DAC541-7B7A-43D3-8B79-37D633B846F1}">
                <asvg:svgBlip xmlns:asvg="http://schemas.microsoft.com/office/drawing/2016/SVG/main" r:embed="Rf3edba36cede48f7"/>
              </a:ext>
            </a:extLst>
          </a:blip>
          <a:stretch xmlns:a="http://schemas.openxmlformats.org/drawingml/2006/main">
            <a:fillRect l="0" t="0" r="0" b="0"/>
          </a:stretch>
        </p:blipFill>
        <p:spPr>
          <a:xfrm xmlns:a="http://schemas.openxmlformats.org/drawingml/2006/main" rot="0" flipH="0" flipV="0">
            <a:off x="8248109" y="4924472"/>
            <a:ext cx="1543552" cy="1543552"/>
          </a:xfrm>
          <a:prstGeom xmlns:a="http://schemas.openxmlformats.org/drawingml/2006/main" prst="rect">
            <a:avLst/>
          </a:prstGeom>
        </p:spPr>
      </p:pic>
      <p:pic>
        <p:nvPicPr>
          <p:cNvPr id="16" name="Graphic 6"/>
          <p:cNvPicPr>
            <a:picLocks xmlns:a="http://schemas.openxmlformats.org/drawingml/2006/main" noChangeAspect="1"/>
          </p:cNvPicPr>
          <p:nvPr/>
        </p:nvPicPr>
        <p:blipFill>
          <a:blip xmlns:r="http://schemas.openxmlformats.org/officeDocument/2006/relationships" xmlns:a="http://schemas.openxmlformats.org/drawingml/2006/main" r:embed="R2e5c331cb6624134">
            <a:extLst>
              <a:ext uri="{96DAC541-7B7A-43D3-8B79-37D633B846F1}">
                <asvg:svgBlip xmlns:asvg="http://schemas.microsoft.com/office/drawing/2016/SVG/main" r:embed="R366024875a994fc8"/>
              </a:ext>
            </a:extLst>
          </a:blip>
          <a:stretch xmlns:a="http://schemas.openxmlformats.org/drawingml/2006/main">
            <a:fillRect l="0" t="0" r="0" b="0"/>
          </a:stretch>
        </p:blipFill>
        <p:spPr>
          <a:xfrm xmlns:a="http://schemas.openxmlformats.org/drawingml/2006/main" rot="0" flipH="0" flipV="0">
            <a:off x="9736321" y="4924472"/>
            <a:ext cx="1543552" cy="1543552"/>
          </a:xfrm>
          <a:prstGeom xmlns:a="http://schemas.openxmlformats.org/drawingml/2006/main" prst="rect">
            <a:avLst/>
          </a:prstGeom>
        </p:spPr>
      </p:pic>
      <p:pic>
        <p:nvPicPr>
          <p:cNvPr id="17" name="Graphic 8"/>
          <p:cNvPicPr>
            <a:picLocks xmlns:a="http://schemas.openxmlformats.org/drawingml/2006/main" noChangeAspect="1"/>
          </p:cNvPicPr>
          <p:nvPr/>
        </p:nvPicPr>
        <p:blipFill>
          <a:blip xmlns:r="http://schemas.openxmlformats.org/officeDocument/2006/relationships" xmlns:a="http://schemas.openxmlformats.org/drawingml/2006/main" r:embed="R3ebb240a993c4d8a">
            <a:extLst>
              <a:ext uri="{96DAC541-7B7A-43D3-8B79-37D633B846F1}">
                <asvg:svgBlip xmlns:asvg="http://schemas.microsoft.com/office/drawing/2016/SVG/main" r:embed="Rf3edba36cede48f7"/>
              </a:ext>
            </a:extLst>
          </a:blip>
          <a:stretch xmlns:a="http://schemas.openxmlformats.org/drawingml/2006/main">
            <a:fillRect l="0" t="0" r="0" b="0"/>
          </a:stretch>
        </p:blipFill>
        <p:spPr>
          <a:xfrm xmlns:a="http://schemas.openxmlformats.org/drawingml/2006/main">
            <a:off x="4258029" y="1846519"/>
            <a:ext cx="3077953" cy="3077953"/>
          </a:xfrm>
          <a:prstGeom xmlns:a="http://schemas.openxmlformats.org/drawingml/2006/main" prst="rect">
            <a:avLst/>
          </a:prstGeom>
        </p:spPr>
      </p:pic>
    </p:spTree>
    <p:extLst>
      <p:ext uri="{BB962C8B-B14F-4D97-AF65-F5344CB8AC3E}">
        <p14:creationId xmlns:p14="http://schemas.microsoft.com/office/powerpoint/2010/main" val="1773961733"/>
      </p:ext>
    </p:extLst>
  </p:cSld>
</p:sld>
</file>

<file path=ppt/slides/slide12.xml><?xml version="1.0" encoding="utf-8"?>
<p:sld xmlns:p="http://schemas.openxmlformats.org/presentationml/2006/main">
  <p:cSld>
    <p:bg>
      <p:bgPr>
        <a:solidFill xmlns:a="http://schemas.openxmlformats.org/drawingml/2006/main">
          <a:srgbClr val="E1BDCF"/>
        </a:solidFill>
      </p:bgPr>
    </p:bg>
    <p:spTree>
      <p:nvGrpSpPr>
        <p:cNvPr id="1" name=""/>
        <p:cNvGrpSpPr/>
        <p:nvPr/>
      </p:nvGrpSpPr>
      <p:grpSpPr>
        <a:xfrm xmlns:a="http://schemas.openxmlformats.org/drawingml/2006/main"/>
      </p:grpSpPr>
      <p:pic>
        <p:nvPicPr>
          <p:cNvPr id="11" name="Picture 7"/>
          <p:cNvPicPr>
            <a:picLocks xmlns:a="http://schemas.openxmlformats.org/drawingml/2006/main" noChangeAspect="1"/>
          </p:cNvPicPr>
          <p:nvPr/>
        </p:nvPicPr>
        <p:blipFill>
          <a:blip xmlns:r="http://schemas.openxmlformats.org/officeDocument/2006/relationships" xmlns:a="http://schemas.openxmlformats.org/drawingml/2006/main" r:embed="Rbf525e284fd74404"/>
          <a:srcRect xmlns:a="http://schemas.openxmlformats.org/drawingml/2006/main" l="0" t="0" r="48160" b="0"/>
          <a:stretch xmlns:a="http://schemas.openxmlformats.org/drawingml/2006/main">
            <a:fillRect l="0" t="0" r="0" b="0"/>
          </a:stretch>
        </p:blipFill>
        <p:spPr>
          <a:xfrm xmlns:a="http://schemas.openxmlformats.org/drawingml/2006/main">
            <a:off x="9290312" y="410412"/>
            <a:ext cx="2901688" cy="5525560"/>
          </a:xfrm>
          <a:prstGeom xmlns:a="http://schemas.openxmlformats.org/drawingml/2006/main" prst="rect">
            <a:avLst/>
          </a:prstGeom>
        </p:spPr>
      </p:pic>
      <p:pic>
        <p:nvPicPr>
          <p:cNvPr id="12" name="Picture 3"/>
          <p:cNvPicPr>
            <a:picLocks xmlns:a="http://schemas.openxmlformats.org/drawingml/2006/main" noChangeAspect="1"/>
          </p:cNvPicPr>
          <p:nvPr/>
        </p:nvPicPr>
        <p:blipFill>
          <a:blip xmlns:r="http://schemas.openxmlformats.org/officeDocument/2006/relationships" xmlns:a="http://schemas.openxmlformats.org/drawingml/2006/main" r:embed="Ree85f566dde64d7d"/>
          <a:stretch xmlns:a="http://schemas.openxmlformats.org/drawingml/2006/main">
            <a:fillRect l="0" t="0" r="0" b="0"/>
          </a:stretch>
        </p:blipFill>
        <p:spPr>
          <a:xfrm xmlns:a="http://schemas.openxmlformats.org/drawingml/2006/main">
            <a:off x="340266" y="445995"/>
            <a:ext cx="3319388" cy="758337"/>
          </a:xfrm>
          <a:prstGeom xmlns:a="http://schemas.openxmlformats.org/drawingml/2006/main" prst="rect">
            <a:avLst/>
          </a:prstGeom>
        </p:spPr>
      </p:pic>
      <p:sp>
        <p:nvSpPr>
          <p:cNvPr id="5" name="TextBox 4">
            <a:extLst xmlns:a="http://schemas.openxmlformats.org/drawingml/2006/main">
              <a:ext uri="{FF2B5EF4-FFF2-40B4-BE49-F238E27FC236}">
                <a16:creationId xmlns:a16="http://schemas.microsoft.com/office/drawing/2014/main" id="{E41A615E-2EC5-3A38-7A41-46009CC6265B}"/>
              </a:ext>
            </a:extLst>
          </p:cNvPr>
          <p:cNvSpPr>
            <a:spLocks xmlns:a="http://schemas.openxmlformats.org/drawingml/2006/main" noGrp="1"/>
          </p:cNvSpPr>
          <p:nvPr/>
        </p:nvSpPr>
        <p:spPr>
          <a:xfrm xmlns:a="http://schemas.openxmlformats.org/drawingml/2006/main">
            <a:off x="340266" y="1441623"/>
            <a:ext cx="8950046" cy="646331"/>
          </a:xfrm>
          <a:prstGeom xmlns:a="http://schemas.openxmlformats.org/drawingml/2006/main" prst="rect">
            <a:avLst/>
          </a:prstGeom>
          <a:noFill xmlns:a="http://schemas.openxmlformats.org/drawingml/2006/main"/>
        </p:spPr>
        <p:txBody>
          <a:bodyPr xmlns:a="http://schemas.openxmlformats.org/drawingml/2006/main" wrap="square">
            <a:spAutoFit/>
          </a:bodyPr>
          <a:lstStyle xmlns:a="http://schemas.openxmlformats.org/drawingml/2006/main"/>
          <a:p xmlns:a="http://schemas.openxmlformats.org/drawingml/2006/main">
            <a:r>
              <a:rPr sz="3600" b="1">
                <a:latin typeface="Aptos Display"/>
                <a:ea typeface="Aptos Display"/>
                <a:cs typeface="Aptos Display"/>
              </a:rPr>
              <a:t>Parents can withdraw their children from RE</a:t>
            </a:r>
            <a:endParaRPr sz="3200" b="1">
              <a:solidFill>
                <a:schemeClr val="bg1"/>
              </a:solidFill>
              <a:latin typeface="Aptos Display"/>
              <a:ea typeface="Aptos Display"/>
              <a:cs typeface="Aptos Display"/>
            </a:endParaRPr>
          </a:p>
        </p:txBody>
      </p:sp>
      <p:sp>
        <p:nvSpPr>
          <p:cNvPr id="3" name="Rectangle 5">
            <a:extLst xmlns:a="http://schemas.openxmlformats.org/drawingml/2006/main">
              <a:ext uri="{FF2B5EF4-FFF2-40B4-BE49-F238E27FC236}">
                <a16:creationId xmlns:a16="http://schemas.microsoft.com/office/drawing/2014/main" id="{BD672F43-32D2-3F5D-0011-7254CCB60E3A}"/>
              </a:ext>
            </a:extLst>
          </p:cNvPr>
          <p:cNvSpPr>
            <a:spLocks xmlns:a="http://schemas.openxmlformats.org/drawingml/2006/main" noGrp="1"/>
          </p:cNvSpPr>
          <p:nvPr/>
        </p:nvSpPr>
        <p:spPr>
          <a:xfrm xmlns:a="http://schemas.openxmlformats.org/drawingml/2006/main">
            <a:off x="782175" y="4588934"/>
            <a:ext cx="7465934" cy="1963737"/>
          </a:xfrm>
          <a:prstGeom xmlns:a="http://schemas.openxmlformats.org/drawingml/2006/main" prst="rect">
            <a:avLst/>
          </a:prstGeom>
          <a:noFill xmlns:a="http://schemas.openxmlformats.org/drawingml/2006/main"/>
          <a:ln xmlns:a="http://schemas.openxmlformats.org/drawingml/2006/main">
            <a:noFill/>
          </a:ln>
        </p:spPr>
        <p:txBody>
          <a:bodyPr xmlns:a="http://schemas.openxmlformats.org/drawingml/2006/main" lIns="0" tIns="0" rIns="0" bIns="0" anchor="ctr"/>
          <a:lstStyle xmlns:a="http://schemas.openxmlformats.org/drawingml/2006/main">
            <a:lvl1pPr>
              <a:spcBef>
                <a:spcPct val="20000"/>
              </a:spcBef>
              <a:buFont typeface="Arial"/>
              <a:buChar char="•"/>
              <a:defRPr sz="3200">
                <a:solidFill>
                  <a:schemeClr val="tx1"/>
                </a:solidFill>
                <a:latin typeface="Calibri"/>
                <a:ea typeface="Calibri"/>
                <a:cs typeface="Calibri"/>
              </a:defRPr>
            </a:lvl1pPr>
            <a:lvl2pPr marL="742950" indent="-285750">
              <a:spcBef>
                <a:spcPct val="20000"/>
              </a:spcBef>
              <a:buFont typeface="Arial"/>
              <a:buChar char="–"/>
              <a:defRPr sz="2800">
                <a:solidFill>
                  <a:schemeClr val="tx1"/>
                </a:solidFill>
                <a:latin typeface="Calibri"/>
                <a:ea typeface="Calibri"/>
                <a:cs typeface="Calibri"/>
              </a:defRPr>
            </a:lvl2pPr>
            <a:lvl3pPr marL="1143000" indent="-228600">
              <a:spcBef>
                <a:spcPct val="20000"/>
              </a:spcBef>
              <a:buFont typeface="Arial"/>
              <a:buChar char="•"/>
              <a:defRPr sz="2400">
                <a:solidFill>
                  <a:schemeClr val="tx1"/>
                </a:solidFill>
                <a:latin typeface="Calibri"/>
                <a:ea typeface="Calibri"/>
                <a:cs typeface="Calibri"/>
              </a:defRPr>
            </a:lvl3pPr>
            <a:lvl4pPr marL="1600200" indent="-228600">
              <a:spcBef>
                <a:spcPct val="20000"/>
              </a:spcBef>
              <a:buFont typeface="Arial"/>
              <a:buChar char="–"/>
              <a:defRPr sz="2000">
                <a:solidFill>
                  <a:schemeClr val="tx1"/>
                </a:solidFill>
                <a:latin typeface="Calibri"/>
                <a:ea typeface="Calibri"/>
                <a:cs typeface="Calibri"/>
              </a:defRPr>
            </a:lvl4pPr>
            <a:lvl5pPr marL="2057400" indent="-228600">
              <a:spcBef>
                <a:spcPct val="20000"/>
              </a:spcBef>
              <a:buFont typeface="Arial"/>
              <a:buChar char="»"/>
              <a:defRPr sz="2000">
                <a:solidFill>
                  <a:schemeClr val="tx1"/>
                </a:solidFill>
                <a:latin typeface="Calibri"/>
                <a:ea typeface="Calibri"/>
                <a:cs typeface="Calibri"/>
              </a:defRPr>
            </a:lvl5pPr>
            <a:lvl6pPr marL="2514600" indent="-228600">
              <a:spcBef>
                <a:spcPct val="20000"/>
              </a:spcBef>
              <a:spcAft>
                <a:spcPct val="0"/>
              </a:spcAft>
              <a:buFont typeface="Arial"/>
              <a:buChar char="»"/>
              <a:defRPr sz="2000">
                <a:solidFill>
                  <a:schemeClr val="tx1"/>
                </a:solidFill>
                <a:latin typeface="Calibri"/>
                <a:ea typeface="Calibri"/>
                <a:cs typeface="Calibri"/>
              </a:defRPr>
            </a:lvl6pPr>
            <a:lvl7pPr marL="2971800" indent="-228600">
              <a:spcBef>
                <a:spcPct val="20000"/>
              </a:spcBef>
              <a:spcAft>
                <a:spcPct val="0"/>
              </a:spcAft>
              <a:buFont typeface="Arial"/>
              <a:buChar char="»"/>
              <a:defRPr sz="2000">
                <a:solidFill>
                  <a:schemeClr val="tx1"/>
                </a:solidFill>
                <a:latin typeface="Calibri"/>
                <a:ea typeface="Calibri"/>
                <a:cs typeface="Calibri"/>
              </a:defRPr>
            </a:lvl7pPr>
            <a:lvl8pPr marL="3429000" indent="-228600">
              <a:spcBef>
                <a:spcPct val="20000"/>
              </a:spcBef>
              <a:spcAft>
                <a:spcPct val="0"/>
              </a:spcAft>
              <a:buFont typeface="Arial"/>
              <a:buChar char="»"/>
              <a:defRPr sz="2000">
                <a:solidFill>
                  <a:schemeClr val="tx1"/>
                </a:solidFill>
                <a:latin typeface="Calibri"/>
                <a:ea typeface="Calibri"/>
                <a:cs typeface="Calibri"/>
              </a:defRPr>
            </a:lvl8pPr>
            <a:lvl9pPr marL="3886200" indent="-228600">
              <a:spcBef>
                <a:spcPct val="20000"/>
              </a:spcBef>
              <a:spcAft>
                <a:spcPct val="0"/>
              </a:spcAft>
              <a:buFont typeface="Arial"/>
              <a:buChar char="»"/>
              <a:defRPr sz="2000">
                <a:solidFill>
                  <a:schemeClr val="tx1"/>
                </a:solidFill>
                <a:latin typeface="Calibri"/>
                <a:ea typeface="Calibri"/>
                <a:cs typeface="Calibri"/>
              </a:defRPr>
            </a:lvl9pPr>
          </a:lstStyle>
          <a:p xmlns:a="http://schemas.openxmlformats.org/drawingml/2006/main">
            <a:pPr defTabSz="914400">
              <a:spcBef>
                <a:spcPct val="0"/>
              </a:spcBef>
              <a:spcAft>
                <a:spcPct val="0"/>
              </a:spcAft>
              <a:buSzPct val="125000"/>
              <a:buFont typeface="Gill Sans Light"/>
              <a:buChar char="•"/>
            </a:pPr>
            <a:r>
              <a:rPr sz="2000">
                <a:solidFill>
                  <a:prstClr val="black"/>
                </a:solidFill>
                <a:latin typeface="Avenir Book"/>
                <a:ea typeface="Avenir Book"/>
                <a:cs typeface="Avenir Book"/>
              </a:rPr>
              <a:t>Parents have the right to withdraw their children from RE</a:t>
            </a:r>
          </a:p>
          <a:p xmlns:a="http://schemas.openxmlformats.org/drawingml/2006/main">
            <a:pPr defTabSz="914400">
              <a:spcBef>
                <a:spcPct val="0"/>
              </a:spcBef>
              <a:spcAft>
                <a:spcPct val="0"/>
              </a:spcAft>
              <a:buSzPct val="125000"/>
              <a:buFont typeface="Gill Sans Light"/>
              <a:buChar char="•"/>
            </a:pPr>
            <a:r>
              <a:rPr sz="2000">
                <a:solidFill>
                  <a:prstClr val="black"/>
                </a:solidFill>
                <a:latin typeface="Avenir Book"/>
                <a:ea typeface="Avenir Book"/>
                <a:cs typeface="Avenir Book"/>
              </a:rPr>
              <a:t> They don’t need to give a reason and schools must agree</a:t>
            </a:r>
          </a:p>
          <a:p xmlns:a="http://schemas.openxmlformats.org/drawingml/2006/main">
            <a:pPr defTabSz="914400">
              <a:spcBef>
                <a:spcPct val="0"/>
              </a:spcBef>
              <a:spcAft>
                <a:spcPct val="0"/>
              </a:spcAft>
              <a:buSzPct val="125000"/>
              <a:buFont typeface="Gill Sans Light"/>
              <a:buChar char="•"/>
            </a:pPr>
            <a:r>
              <a:rPr sz="2000">
                <a:solidFill>
                  <a:prstClr val="black"/>
                </a:solidFill>
                <a:latin typeface="Avenir Book"/>
                <a:ea typeface="Avenir Book"/>
                <a:cs typeface="Avenir Book"/>
              </a:rPr>
              <a:t> Sixth Formers over the age of 18 can withdraw themselves</a:t>
            </a:r>
          </a:p>
        </p:txBody>
      </p:sp>
      <p:pic>
        <p:nvPicPr>
          <p:cNvPr id="15" name="Graphic 5"/>
          <p:cNvPicPr>
            <a:picLocks xmlns:a="http://schemas.openxmlformats.org/drawingml/2006/main" noChangeAspect="1"/>
          </p:cNvPicPr>
          <p:nvPr/>
        </p:nvPicPr>
        <p:blipFill>
          <a:blip xmlns:r="http://schemas.openxmlformats.org/officeDocument/2006/relationships" xmlns:a="http://schemas.openxmlformats.org/drawingml/2006/main" r:embed="Rb3eb395fc92c4c4c">
            <a:extLst>
              <a:ext uri="{96DAC541-7B7A-43D3-8B79-37D633B846F1}">
                <asvg:svgBlip xmlns:asvg="http://schemas.microsoft.com/office/drawing/2016/SVG/main" r:embed="R31a389d1cd6b4cde"/>
              </a:ext>
            </a:extLst>
          </a:blip>
          <a:stretch xmlns:a="http://schemas.openxmlformats.org/drawingml/2006/main">
            <a:fillRect l="0" t="0" r="0" b="0"/>
          </a:stretch>
        </p:blipFill>
        <p:spPr>
          <a:xfrm xmlns:a="http://schemas.openxmlformats.org/drawingml/2006/main" rot="0" flipH="0" flipV="0">
            <a:off x="8248109" y="4924472"/>
            <a:ext cx="1543552" cy="1543552"/>
          </a:xfrm>
          <a:prstGeom xmlns:a="http://schemas.openxmlformats.org/drawingml/2006/main" prst="rect">
            <a:avLst/>
          </a:prstGeom>
        </p:spPr>
      </p:pic>
      <p:pic>
        <p:nvPicPr>
          <p:cNvPr id="16" name="Graphic 6"/>
          <p:cNvPicPr>
            <a:picLocks xmlns:a="http://schemas.openxmlformats.org/drawingml/2006/main" noChangeAspect="1"/>
          </p:cNvPicPr>
          <p:nvPr/>
        </p:nvPicPr>
        <p:blipFill>
          <a:blip xmlns:r="http://schemas.openxmlformats.org/officeDocument/2006/relationships" xmlns:a="http://schemas.openxmlformats.org/drawingml/2006/main" r:embed="R14bb18b1a6e44fc8">
            <a:extLst>
              <a:ext uri="{96DAC541-7B7A-43D3-8B79-37D633B846F1}">
                <asvg:svgBlip xmlns:asvg="http://schemas.microsoft.com/office/drawing/2016/SVG/main" r:embed="Rcad3782f08a7480f"/>
              </a:ext>
            </a:extLst>
          </a:blip>
          <a:stretch xmlns:a="http://schemas.openxmlformats.org/drawingml/2006/main">
            <a:fillRect l="0" t="0" r="0" b="0"/>
          </a:stretch>
        </p:blipFill>
        <p:spPr>
          <a:xfrm xmlns:a="http://schemas.openxmlformats.org/drawingml/2006/main" rot="0" flipH="0" flipV="0">
            <a:off x="9736321" y="4924472"/>
            <a:ext cx="1543552" cy="1543552"/>
          </a:xfrm>
          <a:prstGeom xmlns:a="http://schemas.openxmlformats.org/drawingml/2006/main" prst="rect">
            <a:avLst/>
          </a:prstGeom>
        </p:spPr>
      </p:pic>
      <p:pic>
        <p:nvPicPr>
          <p:cNvPr id="17" name="Graphic 8"/>
          <p:cNvPicPr>
            <a:picLocks xmlns:a="http://schemas.openxmlformats.org/drawingml/2006/main" noChangeAspect="1"/>
          </p:cNvPicPr>
          <p:nvPr/>
        </p:nvPicPr>
        <p:blipFill>
          <a:blip xmlns:r="http://schemas.openxmlformats.org/officeDocument/2006/relationships" xmlns:a="http://schemas.openxmlformats.org/drawingml/2006/main" r:embed="Rb3eb395fc92c4c4c">
            <a:extLst>
              <a:ext uri="{96DAC541-7B7A-43D3-8B79-37D633B846F1}">
                <asvg:svgBlip xmlns:asvg="http://schemas.microsoft.com/office/drawing/2016/SVG/main" r:embed="R31a389d1cd6b4cde"/>
              </a:ext>
            </a:extLst>
          </a:blip>
          <a:stretch xmlns:a="http://schemas.openxmlformats.org/drawingml/2006/main">
            <a:fillRect l="0" t="0" r="0" b="0"/>
          </a:stretch>
        </p:blipFill>
        <p:spPr>
          <a:xfrm xmlns:a="http://schemas.openxmlformats.org/drawingml/2006/main">
            <a:off x="4258029" y="1846519"/>
            <a:ext cx="3077953" cy="3077953"/>
          </a:xfrm>
          <a:prstGeom xmlns:a="http://schemas.openxmlformats.org/drawingml/2006/main" prst="rect">
            <a:avLst/>
          </a:prstGeom>
        </p:spPr>
      </p:pic>
    </p:spTree>
    <p:extLst>
      <p:ext uri="{BB962C8B-B14F-4D97-AF65-F5344CB8AC3E}">
        <p14:creationId xmlns:p14="http://schemas.microsoft.com/office/powerpoint/2010/main" val="4104523163"/>
      </p:ext>
    </p:extLst>
  </p:cSld>
</p:sld>
</file>

<file path=ppt/slides/slide13.xml><?xml version="1.0" encoding="utf-8"?>
<p:sld xmlns:p="http://schemas.openxmlformats.org/presentationml/2006/main">
  <p:cSld>
    <p:bg>
      <p:bgPr>
        <a:solidFill xmlns:a="http://schemas.openxmlformats.org/drawingml/2006/main">
          <a:srgbClr val="F2C07B"/>
        </a:solidFill>
      </p:bgPr>
    </p:bg>
    <p:spTree>
      <p:nvGrpSpPr>
        <p:cNvPr id="1" name=""/>
        <p:cNvGrpSpPr/>
        <p:nvPr/>
      </p:nvGrpSpPr>
      <p:grpSpPr>
        <a:xfrm xmlns:a="http://schemas.openxmlformats.org/drawingml/2006/main"/>
      </p:grpSpPr>
      <p:pic>
        <p:nvPicPr>
          <p:cNvPr id="11" name="Picture 7"/>
          <p:cNvPicPr>
            <a:picLocks xmlns:a="http://schemas.openxmlformats.org/drawingml/2006/main" noChangeAspect="1"/>
          </p:cNvPicPr>
          <p:nvPr/>
        </p:nvPicPr>
        <p:blipFill>
          <a:blip xmlns:r="http://schemas.openxmlformats.org/officeDocument/2006/relationships" xmlns:a="http://schemas.openxmlformats.org/drawingml/2006/main" r:embed="R35a0354a8ab54e17"/>
          <a:srcRect xmlns:a="http://schemas.openxmlformats.org/drawingml/2006/main" l="0" t="0" r="48160" b="0"/>
          <a:stretch xmlns:a="http://schemas.openxmlformats.org/drawingml/2006/main">
            <a:fillRect l="0" t="0" r="0" b="0"/>
          </a:stretch>
        </p:blipFill>
        <p:spPr>
          <a:xfrm xmlns:a="http://schemas.openxmlformats.org/drawingml/2006/main">
            <a:off x="9290312" y="410412"/>
            <a:ext cx="2901688" cy="5525560"/>
          </a:xfrm>
          <a:prstGeom xmlns:a="http://schemas.openxmlformats.org/drawingml/2006/main" prst="rect">
            <a:avLst/>
          </a:prstGeom>
        </p:spPr>
      </p:pic>
      <p:pic>
        <p:nvPicPr>
          <p:cNvPr id="12" name="Picture 3"/>
          <p:cNvPicPr>
            <a:picLocks xmlns:a="http://schemas.openxmlformats.org/drawingml/2006/main" noChangeAspect="1"/>
          </p:cNvPicPr>
          <p:nvPr/>
        </p:nvPicPr>
        <p:blipFill>
          <a:blip xmlns:r="http://schemas.openxmlformats.org/officeDocument/2006/relationships" xmlns:a="http://schemas.openxmlformats.org/drawingml/2006/main" r:embed="R010ab4b16511449e"/>
          <a:stretch xmlns:a="http://schemas.openxmlformats.org/drawingml/2006/main">
            <a:fillRect l="0" t="0" r="0" b="0"/>
          </a:stretch>
        </p:blipFill>
        <p:spPr>
          <a:xfrm xmlns:a="http://schemas.openxmlformats.org/drawingml/2006/main">
            <a:off x="340266" y="445995"/>
            <a:ext cx="3319388" cy="758337"/>
          </a:xfrm>
          <a:prstGeom xmlns:a="http://schemas.openxmlformats.org/drawingml/2006/main" prst="rect">
            <a:avLst/>
          </a:prstGeom>
        </p:spPr>
      </p:pic>
      <p:sp>
        <p:nvSpPr>
          <p:cNvPr id="5" name="TextBox 4">
            <a:extLst xmlns:a="http://schemas.openxmlformats.org/drawingml/2006/main">
              <a:ext uri="{FF2B5EF4-FFF2-40B4-BE49-F238E27FC236}">
                <a16:creationId xmlns:a16="http://schemas.microsoft.com/office/drawing/2014/main" id="{40701F83-8807-FFE9-2535-2F4547E18194}"/>
              </a:ext>
            </a:extLst>
          </p:cNvPr>
          <p:cNvSpPr>
            <a:spLocks xmlns:a="http://schemas.openxmlformats.org/drawingml/2006/main" noGrp="1"/>
          </p:cNvSpPr>
          <p:nvPr/>
        </p:nvSpPr>
        <p:spPr>
          <a:xfrm xmlns:a="http://schemas.openxmlformats.org/drawingml/2006/main">
            <a:off x="340266" y="1441623"/>
            <a:ext cx="7461834" cy="646331"/>
          </a:xfrm>
          <a:prstGeom xmlns:a="http://schemas.openxmlformats.org/drawingml/2006/main" prst="rect">
            <a:avLst/>
          </a:prstGeom>
          <a:noFill xmlns:a="http://schemas.openxmlformats.org/drawingml/2006/main"/>
        </p:spPr>
        <p:txBody>
          <a:bodyPr xmlns:a="http://schemas.openxmlformats.org/drawingml/2006/main" wrap="square">
            <a:spAutoFit/>
          </a:bodyPr>
          <a:lstStyle xmlns:a="http://schemas.openxmlformats.org/drawingml/2006/main"/>
          <a:p xmlns:a="http://schemas.openxmlformats.org/drawingml/2006/main">
            <a:r>
              <a:rPr sz="3600" b="1">
                <a:latin typeface="Aptos Display"/>
                <a:ea typeface="Aptos Display"/>
                <a:cs typeface="Aptos Display"/>
              </a:rPr>
              <a:t>Collective worship is part of RE</a:t>
            </a:r>
            <a:endParaRPr sz="3200" b="1">
              <a:solidFill>
                <a:schemeClr val="bg1"/>
              </a:solidFill>
              <a:latin typeface="Aptos Display"/>
              <a:ea typeface="Aptos Display"/>
              <a:cs typeface="Aptos Display"/>
            </a:endParaRPr>
          </a:p>
        </p:txBody>
      </p:sp>
      <p:pic>
        <p:nvPicPr>
          <p:cNvPr id="14" name="Graphic 1"/>
          <p:cNvPicPr>
            <a:picLocks xmlns:a="http://schemas.openxmlformats.org/drawingml/2006/main" noChangeAspect="1"/>
          </p:cNvPicPr>
          <p:nvPr/>
        </p:nvPicPr>
        <p:blipFill>
          <a:blip xmlns:r="http://schemas.openxmlformats.org/officeDocument/2006/relationships" xmlns:a="http://schemas.openxmlformats.org/drawingml/2006/main" r:embed="R5786552444384b96">
            <a:extLst>
              <a:ext uri="{96DAC541-7B7A-43D3-8B79-37D633B846F1}">
                <asvg:svgBlip xmlns:asvg="http://schemas.microsoft.com/office/drawing/2016/SVG/main" r:embed="Rdee8dfb0dc404832"/>
              </a:ext>
            </a:extLst>
          </a:blip>
          <a:stretch xmlns:a="http://schemas.openxmlformats.org/drawingml/2006/main">
            <a:fillRect l="0" t="0" r="0" b="0"/>
          </a:stretch>
        </p:blipFill>
        <p:spPr>
          <a:xfrm xmlns:a="http://schemas.openxmlformats.org/drawingml/2006/main">
            <a:off x="4677741" y="1920185"/>
            <a:ext cx="2836518" cy="2836518"/>
          </a:xfrm>
          <a:prstGeom xmlns:a="http://schemas.openxmlformats.org/drawingml/2006/main" prst="rect">
            <a:avLst/>
          </a:prstGeom>
        </p:spPr>
      </p:pic>
      <p:sp>
        <p:nvSpPr>
          <p:cNvPr id="3" name="Rectangle 5">
            <a:extLst xmlns:a="http://schemas.openxmlformats.org/drawingml/2006/main">
              <a:ext uri="{FF2B5EF4-FFF2-40B4-BE49-F238E27FC236}">
                <a16:creationId xmlns:a16="http://schemas.microsoft.com/office/drawing/2014/main" id="{7096FAB9-0D53-D88A-96C1-CE9009CCE1AC}"/>
              </a:ext>
            </a:extLst>
          </p:cNvPr>
          <p:cNvSpPr>
            <a:spLocks xmlns:a="http://schemas.openxmlformats.org/drawingml/2006/main" noGrp="1"/>
          </p:cNvSpPr>
          <p:nvPr/>
        </p:nvSpPr>
        <p:spPr>
          <a:xfrm xmlns:a="http://schemas.openxmlformats.org/drawingml/2006/main">
            <a:off x="782175" y="4588934"/>
            <a:ext cx="7019925" cy="1963737"/>
          </a:xfrm>
          <a:prstGeom xmlns:a="http://schemas.openxmlformats.org/drawingml/2006/main" prst="rect">
            <a:avLst/>
          </a:prstGeom>
          <a:noFill xmlns:a="http://schemas.openxmlformats.org/drawingml/2006/main"/>
          <a:ln xmlns:a="http://schemas.openxmlformats.org/drawingml/2006/main">
            <a:noFill/>
          </a:ln>
        </p:spPr>
        <p:txBody>
          <a:bodyPr xmlns:a="http://schemas.openxmlformats.org/drawingml/2006/main" lIns="0" tIns="0" rIns="0" bIns="0" anchor="ctr"/>
          <a:lstStyle xmlns:a="http://schemas.openxmlformats.org/drawingml/2006/main">
            <a:lvl1pPr>
              <a:spcBef>
                <a:spcPct val="20000"/>
              </a:spcBef>
              <a:buFont typeface="Arial"/>
              <a:buChar char="•"/>
              <a:defRPr sz="3200">
                <a:solidFill>
                  <a:schemeClr val="tx1"/>
                </a:solidFill>
                <a:latin typeface="Calibri"/>
                <a:ea typeface="Calibri"/>
                <a:cs typeface="Calibri"/>
              </a:defRPr>
            </a:lvl1pPr>
            <a:lvl2pPr marL="742950" indent="-285750">
              <a:spcBef>
                <a:spcPct val="20000"/>
              </a:spcBef>
              <a:buFont typeface="Arial"/>
              <a:buChar char="–"/>
              <a:defRPr sz="2800">
                <a:solidFill>
                  <a:schemeClr val="tx1"/>
                </a:solidFill>
                <a:latin typeface="Calibri"/>
                <a:ea typeface="Calibri"/>
                <a:cs typeface="Calibri"/>
              </a:defRPr>
            </a:lvl2pPr>
            <a:lvl3pPr marL="1143000" indent="-228600">
              <a:spcBef>
                <a:spcPct val="20000"/>
              </a:spcBef>
              <a:buFont typeface="Arial"/>
              <a:buChar char="•"/>
              <a:defRPr sz="2400">
                <a:solidFill>
                  <a:schemeClr val="tx1"/>
                </a:solidFill>
                <a:latin typeface="Calibri"/>
                <a:ea typeface="Calibri"/>
                <a:cs typeface="Calibri"/>
              </a:defRPr>
            </a:lvl3pPr>
            <a:lvl4pPr marL="1600200" indent="-228600">
              <a:spcBef>
                <a:spcPct val="20000"/>
              </a:spcBef>
              <a:buFont typeface="Arial"/>
              <a:buChar char="–"/>
              <a:defRPr sz="2000">
                <a:solidFill>
                  <a:schemeClr val="tx1"/>
                </a:solidFill>
                <a:latin typeface="Calibri"/>
                <a:ea typeface="Calibri"/>
                <a:cs typeface="Calibri"/>
              </a:defRPr>
            </a:lvl4pPr>
            <a:lvl5pPr marL="2057400" indent="-228600">
              <a:spcBef>
                <a:spcPct val="20000"/>
              </a:spcBef>
              <a:buFont typeface="Arial"/>
              <a:buChar char="»"/>
              <a:defRPr sz="2000">
                <a:solidFill>
                  <a:schemeClr val="tx1"/>
                </a:solidFill>
                <a:latin typeface="Calibri"/>
                <a:ea typeface="Calibri"/>
                <a:cs typeface="Calibri"/>
              </a:defRPr>
            </a:lvl5pPr>
            <a:lvl6pPr marL="2514600" indent="-228600">
              <a:spcBef>
                <a:spcPct val="20000"/>
              </a:spcBef>
              <a:spcAft>
                <a:spcPct val="0"/>
              </a:spcAft>
              <a:buFont typeface="Arial"/>
              <a:buChar char="»"/>
              <a:defRPr sz="2000">
                <a:solidFill>
                  <a:schemeClr val="tx1"/>
                </a:solidFill>
                <a:latin typeface="Calibri"/>
                <a:ea typeface="Calibri"/>
                <a:cs typeface="Calibri"/>
              </a:defRPr>
            </a:lvl6pPr>
            <a:lvl7pPr marL="2971800" indent="-228600">
              <a:spcBef>
                <a:spcPct val="20000"/>
              </a:spcBef>
              <a:spcAft>
                <a:spcPct val="0"/>
              </a:spcAft>
              <a:buFont typeface="Arial"/>
              <a:buChar char="»"/>
              <a:defRPr sz="2000">
                <a:solidFill>
                  <a:schemeClr val="tx1"/>
                </a:solidFill>
                <a:latin typeface="Calibri"/>
                <a:ea typeface="Calibri"/>
                <a:cs typeface="Calibri"/>
              </a:defRPr>
            </a:lvl7pPr>
            <a:lvl8pPr marL="3429000" indent="-228600">
              <a:spcBef>
                <a:spcPct val="20000"/>
              </a:spcBef>
              <a:spcAft>
                <a:spcPct val="0"/>
              </a:spcAft>
              <a:buFont typeface="Arial"/>
              <a:buChar char="»"/>
              <a:defRPr sz="2000">
                <a:solidFill>
                  <a:schemeClr val="tx1"/>
                </a:solidFill>
                <a:latin typeface="Calibri"/>
                <a:ea typeface="Calibri"/>
                <a:cs typeface="Calibri"/>
              </a:defRPr>
            </a:lvl8pPr>
            <a:lvl9pPr marL="3886200" indent="-228600">
              <a:spcBef>
                <a:spcPct val="20000"/>
              </a:spcBef>
              <a:spcAft>
                <a:spcPct val="0"/>
              </a:spcAft>
              <a:buFont typeface="Arial"/>
              <a:buChar char="»"/>
              <a:defRPr sz="2000">
                <a:solidFill>
                  <a:schemeClr val="tx1"/>
                </a:solidFill>
                <a:latin typeface="Calibri"/>
                <a:ea typeface="Calibri"/>
                <a:cs typeface="Calibri"/>
              </a:defRPr>
            </a:lvl9pPr>
          </a:lstStyle>
          <a:p xmlns:a="http://schemas.openxmlformats.org/drawingml/2006/main">
            <a:pPr defTabSz="914400">
              <a:spcBef>
                <a:spcPct val="0"/>
              </a:spcBef>
              <a:spcAft>
                <a:spcPct val="0"/>
              </a:spcAft>
              <a:buSzPct val="125000"/>
              <a:buFont typeface="Gill Sans Light"/>
              <a:buChar char="•"/>
            </a:pPr>
            <a:r>
              <a:rPr sz="2400">
                <a:solidFill>
                  <a:prstClr val="black"/>
                </a:solidFill>
                <a:latin typeface="Aptos"/>
                <a:ea typeface="Aptos"/>
                <a:cs typeface="Aptos"/>
              </a:rPr>
              <a:t> Collective Worship is a legal requirement.</a:t>
            </a:r>
          </a:p>
          <a:p xmlns:a="http://schemas.openxmlformats.org/drawingml/2006/main">
            <a:pPr defTabSz="914400">
              <a:spcBef>
                <a:spcPct val="0"/>
              </a:spcBef>
              <a:spcAft>
                <a:spcPct val="0"/>
              </a:spcAft>
              <a:buSzPct val="125000"/>
              <a:buFont typeface="Gill Sans Light"/>
              <a:buChar char="•"/>
            </a:pPr>
            <a:r>
              <a:rPr sz="2400">
                <a:solidFill>
                  <a:prstClr val="black"/>
                </a:solidFill>
                <a:latin typeface="Aptos"/>
                <a:ea typeface="Aptos"/>
                <a:cs typeface="Aptos"/>
              </a:rPr>
              <a:t> It is separate from curriculum RE.</a:t>
            </a:r>
          </a:p>
        </p:txBody>
      </p:sp>
      <p:pic>
        <p:nvPicPr>
          <p:cNvPr id="16" name="Graphic 5"/>
          <p:cNvPicPr>
            <a:picLocks xmlns:a="http://schemas.openxmlformats.org/drawingml/2006/main" noChangeAspect="1"/>
          </p:cNvPicPr>
          <p:nvPr/>
        </p:nvPicPr>
        <p:blipFill>
          <a:blip xmlns:r="http://schemas.openxmlformats.org/officeDocument/2006/relationships" xmlns:a="http://schemas.openxmlformats.org/drawingml/2006/main" r:embed="R01672bfff1c14b67">
            <a:extLst>
              <a:ext uri="{96DAC541-7B7A-43D3-8B79-37D633B846F1}">
                <asvg:svgBlip xmlns:asvg="http://schemas.microsoft.com/office/drawing/2016/SVG/main" r:embed="Rdcc5834401134e99"/>
              </a:ext>
            </a:extLst>
          </a:blip>
          <a:stretch xmlns:a="http://schemas.openxmlformats.org/drawingml/2006/main">
            <a:fillRect l="0" t="0" r="0" b="0"/>
          </a:stretch>
        </p:blipFill>
        <p:spPr>
          <a:xfrm xmlns:a="http://schemas.openxmlformats.org/drawingml/2006/main" rot="0" flipH="0" flipV="0">
            <a:off x="8248109" y="4924472"/>
            <a:ext cx="1543552" cy="1543552"/>
          </a:xfrm>
          <a:prstGeom xmlns:a="http://schemas.openxmlformats.org/drawingml/2006/main" prst="rect">
            <a:avLst/>
          </a:prstGeom>
        </p:spPr>
      </p:pic>
      <p:pic>
        <p:nvPicPr>
          <p:cNvPr id="17" name="Graphic 6"/>
          <p:cNvPicPr>
            <a:picLocks xmlns:a="http://schemas.openxmlformats.org/drawingml/2006/main" noChangeAspect="1"/>
          </p:cNvPicPr>
          <p:nvPr/>
        </p:nvPicPr>
        <p:blipFill>
          <a:blip xmlns:r="http://schemas.openxmlformats.org/officeDocument/2006/relationships" xmlns:a="http://schemas.openxmlformats.org/drawingml/2006/main" r:embed="R5786552444384b96">
            <a:extLst>
              <a:ext uri="{96DAC541-7B7A-43D3-8B79-37D633B846F1}">
                <asvg:svgBlip xmlns:asvg="http://schemas.microsoft.com/office/drawing/2016/SVG/main" r:embed="Rdee8dfb0dc404832"/>
              </a:ext>
            </a:extLst>
          </a:blip>
          <a:stretch xmlns:a="http://schemas.openxmlformats.org/drawingml/2006/main">
            <a:fillRect l="0" t="0" r="0" b="0"/>
          </a:stretch>
        </p:blipFill>
        <p:spPr>
          <a:xfrm xmlns:a="http://schemas.openxmlformats.org/drawingml/2006/main" rot="0" flipH="0" flipV="0">
            <a:off x="9736321" y="4924472"/>
            <a:ext cx="1543552" cy="1543552"/>
          </a:xfrm>
          <a:prstGeom xmlns:a="http://schemas.openxmlformats.org/drawingml/2006/main" prst="rect">
            <a:avLst/>
          </a:prstGeom>
        </p:spPr>
      </p:pic>
    </p:spTree>
    <p:extLst>
      <p:ext uri="{BB962C8B-B14F-4D97-AF65-F5344CB8AC3E}">
        <p14:creationId xmlns:p14="http://schemas.microsoft.com/office/powerpoint/2010/main" val="3060852165"/>
      </p:ext>
    </p:extLst>
  </p:cSld>
</p:sld>
</file>

<file path=ppt/slides/slide14.xml><?xml version="1.0" encoding="utf-8"?>
<p:sld xmlns:p="http://schemas.openxmlformats.org/presentationml/2006/main">
  <p:cSld>
    <p:bg>
      <p:bgPr>
        <a:solidFill xmlns:a="http://schemas.openxmlformats.org/drawingml/2006/main">
          <a:srgbClr val="FEE9A6"/>
        </a:solidFill>
      </p:bgPr>
    </p:bg>
    <p:spTree>
      <p:nvGrpSpPr>
        <p:cNvPr id="1" name=""/>
        <p:cNvGrpSpPr/>
        <p:nvPr/>
      </p:nvGrpSpPr>
      <p:grpSpPr>
        <a:xfrm xmlns:a="http://schemas.openxmlformats.org/drawingml/2006/main"/>
      </p:grpSpPr>
      <p:pic>
        <p:nvPicPr>
          <p:cNvPr id="11" name="Picture 7"/>
          <p:cNvPicPr>
            <a:picLocks xmlns:a="http://schemas.openxmlformats.org/drawingml/2006/main" noChangeAspect="1"/>
          </p:cNvPicPr>
          <p:nvPr/>
        </p:nvPicPr>
        <p:blipFill>
          <a:blip xmlns:r="http://schemas.openxmlformats.org/officeDocument/2006/relationships" xmlns:a="http://schemas.openxmlformats.org/drawingml/2006/main" r:embed="R99377e61554d4f86"/>
          <a:srcRect xmlns:a="http://schemas.openxmlformats.org/drawingml/2006/main" l="0" t="0" r="48160" b="0"/>
          <a:stretch xmlns:a="http://schemas.openxmlformats.org/drawingml/2006/main">
            <a:fillRect l="0" t="0" r="0" b="0"/>
          </a:stretch>
        </p:blipFill>
        <p:spPr>
          <a:xfrm xmlns:a="http://schemas.openxmlformats.org/drawingml/2006/main">
            <a:off x="9290312" y="410412"/>
            <a:ext cx="2901688" cy="5525560"/>
          </a:xfrm>
          <a:prstGeom xmlns:a="http://schemas.openxmlformats.org/drawingml/2006/main" prst="rect">
            <a:avLst/>
          </a:prstGeom>
        </p:spPr>
      </p:pic>
      <p:pic>
        <p:nvPicPr>
          <p:cNvPr id="12" name="Picture 3"/>
          <p:cNvPicPr>
            <a:picLocks xmlns:a="http://schemas.openxmlformats.org/drawingml/2006/main" noChangeAspect="1"/>
          </p:cNvPicPr>
          <p:nvPr/>
        </p:nvPicPr>
        <p:blipFill>
          <a:blip xmlns:r="http://schemas.openxmlformats.org/officeDocument/2006/relationships" xmlns:a="http://schemas.openxmlformats.org/drawingml/2006/main" r:embed="R5956be7c985347e6"/>
          <a:stretch xmlns:a="http://schemas.openxmlformats.org/drawingml/2006/main">
            <a:fillRect l="0" t="0" r="0" b="0"/>
          </a:stretch>
        </p:blipFill>
        <p:spPr>
          <a:xfrm xmlns:a="http://schemas.openxmlformats.org/drawingml/2006/main">
            <a:off x="340266" y="445995"/>
            <a:ext cx="3319388" cy="758337"/>
          </a:xfrm>
          <a:prstGeom xmlns:a="http://schemas.openxmlformats.org/drawingml/2006/main" prst="rect">
            <a:avLst/>
          </a:prstGeom>
        </p:spPr>
      </p:pic>
      <p:sp>
        <p:nvSpPr>
          <p:cNvPr id="5" name="TextBox 4">
            <a:extLst xmlns:a="http://schemas.openxmlformats.org/drawingml/2006/main">
              <a:ext uri="{FF2B5EF4-FFF2-40B4-BE49-F238E27FC236}">
                <a16:creationId xmlns:a16="http://schemas.microsoft.com/office/drawing/2014/main" id="{AA8569D0-6E21-491B-7D2B-3B22A8ED284A}"/>
              </a:ext>
            </a:extLst>
          </p:cNvPr>
          <p:cNvSpPr>
            <a:spLocks xmlns:a="http://schemas.openxmlformats.org/drawingml/2006/main" noGrp="1"/>
          </p:cNvSpPr>
          <p:nvPr/>
        </p:nvSpPr>
        <p:spPr>
          <a:xfrm xmlns:a="http://schemas.openxmlformats.org/drawingml/2006/main">
            <a:off x="340266" y="1441623"/>
            <a:ext cx="8612348" cy="646331"/>
          </a:xfrm>
          <a:prstGeom xmlns:a="http://schemas.openxmlformats.org/drawingml/2006/main" prst="rect">
            <a:avLst/>
          </a:prstGeom>
          <a:noFill xmlns:a="http://schemas.openxmlformats.org/drawingml/2006/main"/>
        </p:spPr>
        <p:txBody>
          <a:bodyPr xmlns:a="http://schemas.openxmlformats.org/drawingml/2006/main" wrap="square">
            <a:spAutoFit/>
          </a:bodyPr>
          <a:lstStyle xmlns:a="http://schemas.openxmlformats.org/drawingml/2006/main"/>
          <a:p xmlns:a="http://schemas.openxmlformats.org/drawingml/2006/main">
            <a:r>
              <a:rPr sz="3600" b="1">
                <a:latin typeface="Aptos Display"/>
                <a:ea typeface="Aptos Display"/>
                <a:cs typeface="Aptos Display"/>
              </a:rPr>
              <a:t>Teachers have to teach RE </a:t>
            </a:r>
            <a:endParaRPr sz="3200" b="1">
              <a:solidFill>
                <a:schemeClr val="bg1"/>
              </a:solidFill>
              <a:latin typeface="Aptos Display"/>
              <a:ea typeface="Aptos Display"/>
              <a:cs typeface="Aptos Display"/>
            </a:endParaRPr>
          </a:p>
        </p:txBody>
      </p:sp>
      <p:pic>
        <p:nvPicPr>
          <p:cNvPr id="14" name="Graphic 1"/>
          <p:cNvPicPr>
            <a:picLocks xmlns:a="http://schemas.openxmlformats.org/drawingml/2006/main" noChangeAspect="1"/>
          </p:cNvPicPr>
          <p:nvPr/>
        </p:nvPicPr>
        <p:blipFill>
          <a:blip xmlns:r="http://schemas.openxmlformats.org/officeDocument/2006/relationships" xmlns:a="http://schemas.openxmlformats.org/drawingml/2006/main" r:embed="Re5afd0f45c614838">
            <a:extLst>
              <a:ext uri="{96DAC541-7B7A-43D3-8B79-37D633B846F1}">
                <asvg:svgBlip xmlns:asvg="http://schemas.microsoft.com/office/drawing/2016/SVG/main" r:embed="R5ed713dba81e4fed"/>
              </a:ext>
            </a:extLst>
          </a:blip>
          <a:stretch xmlns:a="http://schemas.openxmlformats.org/drawingml/2006/main">
            <a:fillRect l="0" t="0" r="0" b="0"/>
          </a:stretch>
        </p:blipFill>
        <p:spPr>
          <a:xfrm xmlns:a="http://schemas.openxmlformats.org/drawingml/2006/main">
            <a:off x="4677741" y="1920185"/>
            <a:ext cx="2836518" cy="2836518"/>
          </a:xfrm>
          <a:prstGeom xmlns:a="http://schemas.openxmlformats.org/drawingml/2006/main" prst="rect">
            <a:avLst/>
          </a:prstGeom>
        </p:spPr>
      </p:pic>
      <p:sp>
        <p:nvSpPr>
          <p:cNvPr id="3" name="Rectangle 5">
            <a:extLst xmlns:a="http://schemas.openxmlformats.org/drawingml/2006/main">
              <a:ext uri="{FF2B5EF4-FFF2-40B4-BE49-F238E27FC236}">
                <a16:creationId xmlns:a16="http://schemas.microsoft.com/office/drawing/2014/main" id="{F4EA891E-D855-4A54-2A11-F41E193710DE}"/>
              </a:ext>
            </a:extLst>
          </p:cNvPr>
          <p:cNvSpPr>
            <a:spLocks xmlns:a="http://schemas.openxmlformats.org/drawingml/2006/main" noGrp="1"/>
          </p:cNvSpPr>
          <p:nvPr/>
        </p:nvSpPr>
        <p:spPr>
          <a:xfrm xmlns:a="http://schemas.openxmlformats.org/drawingml/2006/main">
            <a:off x="782175" y="4588934"/>
            <a:ext cx="7019925" cy="1963737"/>
          </a:xfrm>
          <a:prstGeom xmlns:a="http://schemas.openxmlformats.org/drawingml/2006/main" prst="rect">
            <a:avLst/>
          </a:prstGeom>
          <a:noFill xmlns:a="http://schemas.openxmlformats.org/drawingml/2006/main"/>
          <a:ln xmlns:a="http://schemas.openxmlformats.org/drawingml/2006/main">
            <a:noFill/>
          </a:ln>
        </p:spPr>
        <p:txBody>
          <a:bodyPr xmlns:a="http://schemas.openxmlformats.org/drawingml/2006/main" lIns="0" tIns="0" rIns="0" bIns="0" anchor="ctr"/>
          <a:lstStyle xmlns:a="http://schemas.openxmlformats.org/drawingml/2006/main">
            <a:lvl1pPr>
              <a:spcBef>
                <a:spcPct val="20000"/>
              </a:spcBef>
              <a:buFont typeface="Arial"/>
              <a:buChar char="•"/>
              <a:defRPr sz="3200">
                <a:solidFill>
                  <a:schemeClr val="tx1"/>
                </a:solidFill>
                <a:latin typeface="Calibri"/>
                <a:ea typeface="Calibri"/>
                <a:cs typeface="Calibri"/>
              </a:defRPr>
            </a:lvl1pPr>
            <a:lvl2pPr marL="742950" indent="-285750">
              <a:spcBef>
                <a:spcPct val="20000"/>
              </a:spcBef>
              <a:buFont typeface="Arial"/>
              <a:buChar char="–"/>
              <a:defRPr sz="2800">
                <a:solidFill>
                  <a:schemeClr val="tx1"/>
                </a:solidFill>
                <a:latin typeface="Calibri"/>
                <a:ea typeface="Calibri"/>
                <a:cs typeface="Calibri"/>
              </a:defRPr>
            </a:lvl2pPr>
            <a:lvl3pPr marL="1143000" indent="-228600">
              <a:spcBef>
                <a:spcPct val="20000"/>
              </a:spcBef>
              <a:buFont typeface="Arial"/>
              <a:buChar char="•"/>
              <a:defRPr sz="2400">
                <a:solidFill>
                  <a:schemeClr val="tx1"/>
                </a:solidFill>
                <a:latin typeface="Calibri"/>
                <a:ea typeface="Calibri"/>
                <a:cs typeface="Calibri"/>
              </a:defRPr>
            </a:lvl3pPr>
            <a:lvl4pPr marL="1600200" indent="-228600">
              <a:spcBef>
                <a:spcPct val="20000"/>
              </a:spcBef>
              <a:buFont typeface="Arial"/>
              <a:buChar char="–"/>
              <a:defRPr sz="2000">
                <a:solidFill>
                  <a:schemeClr val="tx1"/>
                </a:solidFill>
                <a:latin typeface="Calibri"/>
                <a:ea typeface="Calibri"/>
                <a:cs typeface="Calibri"/>
              </a:defRPr>
            </a:lvl4pPr>
            <a:lvl5pPr marL="2057400" indent="-228600">
              <a:spcBef>
                <a:spcPct val="20000"/>
              </a:spcBef>
              <a:buFont typeface="Arial"/>
              <a:buChar char="»"/>
              <a:defRPr sz="2000">
                <a:solidFill>
                  <a:schemeClr val="tx1"/>
                </a:solidFill>
                <a:latin typeface="Calibri"/>
                <a:ea typeface="Calibri"/>
                <a:cs typeface="Calibri"/>
              </a:defRPr>
            </a:lvl5pPr>
            <a:lvl6pPr marL="2514600" indent="-228600">
              <a:spcBef>
                <a:spcPct val="20000"/>
              </a:spcBef>
              <a:spcAft>
                <a:spcPct val="0"/>
              </a:spcAft>
              <a:buFont typeface="Arial"/>
              <a:buChar char="»"/>
              <a:defRPr sz="2000">
                <a:solidFill>
                  <a:schemeClr val="tx1"/>
                </a:solidFill>
                <a:latin typeface="Calibri"/>
                <a:ea typeface="Calibri"/>
                <a:cs typeface="Calibri"/>
              </a:defRPr>
            </a:lvl6pPr>
            <a:lvl7pPr marL="2971800" indent="-228600">
              <a:spcBef>
                <a:spcPct val="20000"/>
              </a:spcBef>
              <a:spcAft>
                <a:spcPct val="0"/>
              </a:spcAft>
              <a:buFont typeface="Arial"/>
              <a:buChar char="»"/>
              <a:defRPr sz="2000">
                <a:solidFill>
                  <a:schemeClr val="tx1"/>
                </a:solidFill>
                <a:latin typeface="Calibri"/>
                <a:ea typeface="Calibri"/>
                <a:cs typeface="Calibri"/>
              </a:defRPr>
            </a:lvl7pPr>
            <a:lvl8pPr marL="3429000" indent="-228600">
              <a:spcBef>
                <a:spcPct val="20000"/>
              </a:spcBef>
              <a:spcAft>
                <a:spcPct val="0"/>
              </a:spcAft>
              <a:buFont typeface="Arial"/>
              <a:buChar char="»"/>
              <a:defRPr sz="2000">
                <a:solidFill>
                  <a:schemeClr val="tx1"/>
                </a:solidFill>
                <a:latin typeface="Calibri"/>
                <a:ea typeface="Calibri"/>
                <a:cs typeface="Calibri"/>
              </a:defRPr>
            </a:lvl8pPr>
            <a:lvl9pPr marL="3886200" indent="-228600">
              <a:spcBef>
                <a:spcPct val="20000"/>
              </a:spcBef>
              <a:spcAft>
                <a:spcPct val="0"/>
              </a:spcAft>
              <a:buFont typeface="Arial"/>
              <a:buChar char="»"/>
              <a:defRPr sz="2000">
                <a:solidFill>
                  <a:schemeClr val="tx1"/>
                </a:solidFill>
                <a:latin typeface="Calibri"/>
                <a:ea typeface="Calibri"/>
                <a:cs typeface="Calibri"/>
              </a:defRPr>
            </a:lvl9pPr>
          </a:lstStyle>
          <a:p xmlns:a="http://schemas.openxmlformats.org/drawingml/2006/main">
            <a:pPr defTabSz="914400">
              <a:spcBef>
                <a:spcPct val="0"/>
              </a:spcBef>
              <a:spcAft>
                <a:spcPct val="0"/>
              </a:spcAft>
              <a:buSzPct val="125000"/>
              <a:buFont typeface="Gill Sans Light"/>
              <a:buChar char="•"/>
            </a:pPr>
            <a:r>
              <a:rPr sz="2400">
                <a:solidFill>
                  <a:prstClr val="black"/>
                </a:solidFill>
                <a:latin typeface="Aptos"/>
                <a:ea typeface="Aptos"/>
                <a:cs typeface="Aptos"/>
              </a:rPr>
              <a:t> It is reasonable for a teacher to be expected to teach RE in a denominational school.</a:t>
            </a:r>
          </a:p>
          <a:p xmlns:a="http://schemas.openxmlformats.org/drawingml/2006/main">
            <a:pPr defTabSz="914400">
              <a:spcBef>
                <a:spcPct val="0"/>
              </a:spcBef>
              <a:spcAft>
                <a:spcPct val="0"/>
              </a:spcAft>
              <a:buSzPct val="125000"/>
              <a:buFont typeface="Gill Sans Light"/>
              <a:buChar char="•"/>
            </a:pPr>
            <a:r>
              <a:rPr sz="2400">
                <a:solidFill>
                  <a:prstClr val="black"/>
                </a:solidFill>
                <a:latin typeface="Aptos"/>
                <a:ea typeface="Aptos"/>
                <a:cs typeface="Aptos"/>
              </a:rPr>
              <a:t> In other schools, they can refuse on grounds of conscience.</a:t>
            </a:r>
          </a:p>
        </p:txBody>
      </p:sp>
      <p:pic>
        <p:nvPicPr>
          <p:cNvPr id="16" name="Graphic 5"/>
          <p:cNvPicPr>
            <a:picLocks xmlns:a="http://schemas.openxmlformats.org/drawingml/2006/main" noChangeAspect="1"/>
          </p:cNvPicPr>
          <p:nvPr/>
        </p:nvPicPr>
        <p:blipFill>
          <a:blip xmlns:r="http://schemas.openxmlformats.org/officeDocument/2006/relationships" xmlns:a="http://schemas.openxmlformats.org/drawingml/2006/main" r:embed="Rc688b738e10d4b22">
            <a:extLst>
              <a:ext uri="{96DAC541-7B7A-43D3-8B79-37D633B846F1}">
                <asvg:svgBlip xmlns:asvg="http://schemas.microsoft.com/office/drawing/2016/SVG/main" r:embed="R871128a33b72468e"/>
              </a:ext>
            </a:extLst>
          </a:blip>
          <a:stretch xmlns:a="http://schemas.openxmlformats.org/drawingml/2006/main">
            <a:fillRect l="0" t="0" r="0" b="0"/>
          </a:stretch>
        </p:blipFill>
        <p:spPr>
          <a:xfrm xmlns:a="http://schemas.openxmlformats.org/drawingml/2006/main" rot="0" flipH="0" flipV="0">
            <a:off x="8248109" y="4924472"/>
            <a:ext cx="1543552" cy="1543552"/>
          </a:xfrm>
          <a:prstGeom xmlns:a="http://schemas.openxmlformats.org/drawingml/2006/main" prst="rect">
            <a:avLst/>
          </a:prstGeom>
        </p:spPr>
      </p:pic>
      <p:pic>
        <p:nvPicPr>
          <p:cNvPr id="17" name="Graphic 6"/>
          <p:cNvPicPr>
            <a:picLocks xmlns:a="http://schemas.openxmlformats.org/drawingml/2006/main" noChangeAspect="1"/>
          </p:cNvPicPr>
          <p:nvPr/>
        </p:nvPicPr>
        <p:blipFill>
          <a:blip xmlns:r="http://schemas.openxmlformats.org/officeDocument/2006/relationships" xmlns:a="http://schemas.openxmlformats.org/drawingml/2006/main" r:embed="Re5afd0f45c614838">
            <a:extLst>
              <a:ext uri="{96DAC541-7B7A-43D3-8B79-37D633B846F1}">
                <asvg:svgBlip xmlns:asvg="http://schemas.microsoft.com/office/drawing/2016/SVG/main" r:embed="R5ed713dba81e4fed"/>
              </a:ext>
            </a:extLst>
          </a:blip>
          <a:stretch xmlns:a="http://schemas.openxmlformats.org/drawingml/2006/main">
            <a:fillRect l="0" t="0" r="0" b="0"/>
          </a:stretch>
        </p:blipFill>
        <p:spPr>
          <a:xfrm xmlns:a="http://schemas.openxmlformats.org/drawingml/2006/main" rot="0" flipH="0" flipV="0">
            <a:off x="9736321" y="4924472"/>
            <a:ext cx="1543552" cy="1543552"/>
          </a:xfrm>
          <a:prstGeom xmlns:a="http://schemas.openxmlformats.org/drawingml/2006/main" prst="rect">
            <a:avLst/>
          </a:prstGeom>
        </p:spPr>
      </p:pic>
    </p:spTree>
    <p:extLst>
      <p:ext uri="{BB962C8B-B14F-4D97-AF65-F5344CB8AC3E}">
        <p14:creationId xmlns:p14="http://schemas.microsoft.com/office/powerpoint/2010/main" val="100755807"/>
      </p:ext>
    </p:extLst>
  </p:cSld>
</p:sld>
</file>

<file path=ppt/slides/slide15.xml><?xml version="1.0" encoding="utf-8"?>
<p:sld xmlns:p="http://schemas.openxmlformats.org/presentationml/2006/main">
  <p:cSld>
    <p:bg>
      <p:bgPr>
        <a:solidFill xmlns:a="http://schemas.openxmlformats.org/drawingml/2006/main">
          <a:srgbClr val="CBD888"/>
        </a:solidFill>
      </p:bgPr>
    </p:bg>
    <p:spTree>
      <p:nvGrpSpPr>
        <p:cNvPr id="1" name=""/>
        <p:cNvGrpSpPr/>
        <p:nvPr/>
      </p:nvGrpSpPr>
      <p:grpSpPr>
        <a:xfrm xmlns:a="http://schemas.openxmlformats.org/drawingml/2006/main"/>
      </p:grpSpPr>
      <p:pic>
        <p:nvPicPr>
          <p:cNvPr id="11" name="Picture 7"/>
          <p:cNvPicPr>
            <a:picLocks xmlns:a="http://schemas.openxmlformats.org/drawingml/2006/main" noChangeAspect="1"/>
          </p:cNvPicPr>
          <p:nvPr/>
        </p:nvPicPr>
        <p:blipFill>
          <a:blip xmlns:r="http://schemas.openxmlformats.org/officeDocument/2006/relationships" xmlns:a="http://schemas.openxmlformats.org/drawingml/2006/main" r:embed="Rafeba7ab0bd84e23"/>
          <a:srcRect xmlns:a="http://schemas.openxmlformats.org/drawingml/2006/main" l="0" t="0" r="48160" b="0"/>
          <a:stretch xmlns:a="http://schemas.openxmlformats.org/drawingml/2006/main">
            <a:fillRect l="0" t="0" r="0" b="0"/>
          </a:stretch>
        </p:blipFill>
        <p:spPr>
          <a:xfrm xmlns:a="http://schemas.openxmlformats.org/drawingml/2006/main">
            <a:off x="9290312" y="410412"/>
            <a:ext cx="2901688" cy="5525560"/>
          </a:xfrm>
          <a:prstGeom xmlns:a="http://schemas.openxmlformats.org/drawingml/2006/main" prst="rect">
            <a:avLst/>
          </a:prstGeom>
        </p:spPr>
      </p:pic>
      <p:pic>
        <p:nvPicPr>
          <p:cNvPr id="12" name="Picture 3"/>
          <p:cNvPicPr>
            <a:picLocks xmlns:a="http://schemas.openxmlformats.org/drawingml/2006/main" noChangeAspect="1"/>
          </p:cNvPicPr>
          <p:nvPr/>
        </p:nvPicPr>
        <p:blipFill>
          <a:blip xmlns:r="http://schemas.openxmlformats.org/officeDocument/2006/relationships" xmlns:a="http://schemas.openxmlformats.org/drawingml/2006/main" r:embed="R6750141fa1e8497a"/>
          <a:stretch xmlns:a="http://schemas.openxmlformats.org/drawingml/2006/main">
            <a:fillRect l="0" t="0" r="0" b="0"/>
          </a:stretch>
        </p:blipFill>
        <p:spPr>
          <a:xfrm xmlns:a="http://schemas.openxmlformats.org/drawingml/2006/main">
            <a:off x="340266" y="445995"/>
            <a:ext cx="3319388" cy="758337"/>
          </a:xfrm>
          <a:prstGeom xmlns:a="http://schemas.openxmlformats.org/drawingml/2006/main" prst="rect">
            <a:avLst/>
          </a:prstGeom>
        </p:spPr>
      </p:pic>
      <p:sp>
        <p:nvSpPr>
          <p:cNvPr id="5" name="TextBox 4">
            <a:extLst xmlns:a="http://schemas.openxmlformats.org/drawingml/2006/main">
              <a:ext uri="{FF2B5EF4-FFF2-40B4-BE49-F238E27FC236}">
                <a16:creationId xmlns:a16="http://schemas.microsoft.com/office/drawing/2014/main" id="{3736BE41-5CF4-0DC1-213B-952D9C0DAC3A}"/>
              </a:ext>
            </a:extLst>
          </p:cNvPr>
          <p:cNvSpPr>
            <a:spLocks xmlns:a="http://schemas.openxmlformats.org/drawingml/2006/main" noGrp="1"/>
          </p:cNvSpPr>
          <p:nvPr/>
        </p:nvSpPr>
        <p:spPr>
          <a:xfrm xmlns:a="http://schemas.openxmlformats.org/drawingml/2006/main">
            <a:off x="340265" y="1441623"/>
            <a:ext cx="9396055" cy="646331"/>
          </a:xfrm>
          <a:prstGeom xmlns:a="http://schemas.openxmlformats.org/drawingml/2006/main" prst="rect">
            <a:avLst/>
          </a:prstGeom>
          <a:noFill xmlns:a="http://schemas.openxmlformats.org/drawingml/2006/main"/>
        </p:spPr>
        <p:txBody>
          <a:bodyPr xmlns:a="http://schemas.openxmlformats.org/drawingml/2006/main" wrap="square">
            <a:spAutoFit/>
          </a:bodyPr>
          <a:lstStyle xmlns:a="http://schemas.openxmlformats.org/drawingml/2006/main"/>
          <a:p xmlns:a="http://schemas.openxmlformats.org/drawingml/2006/main">
            <a:r>
              <a:rPr sz="3600" b="1">
                <a:latin typeface="Aptos Display"/>
                <a:ea typeface="Aptos Display"/>
                <a:cs typeface="Aptos Display"/>
              </a:rPr>
              <a:t>Teachers can express their own religious beliefs </a:t>
            </a:r>
            <a:endParaRPr sz="3200" b="1">
              <a:solidFill>
                <a:schemeClr val="bg1"/>
              </a:solidFill>
              <a:latin typeface="Aptos Display"/>
              <a:ea typeface="Aptos Display"/>
              <a:cs typeface="Aptos Display"/>
            </a:endParaRPr>
          </a:p>
        </p:txBody>
      </p:sp>
      <p:sp>
        <p:nvSpPr>
          <p:cNvPr id="3" name="Rectangle 5">
            <a:extLst xmlns:a="http://schemas.openxmlformats.org/drawingml/2006/main">
              <a:ext uri="{FF2B5EF4-FFF2-40B4-BE49-F238E27FC236}">
                <a16:creationId xmlns:a16="http://schemas.microsoft.com/office/drawing/2014/main" id="{894A4DB1-9170-A885-3833-D44DCCBCA29C}"/>
              </a:ext>
            </a:extLst>
          </p:cNvPr>
          <p:cNvSpPr>
            <a:spLocks xmlns:a="http://schemas.openxmlformats.org/drawingml/2006/main" noGrp="1"/>
          </p:cNvSpPr>
          <p:nvPr/>
        </p:nvSpPr>
        <p:spPr>
          <a:xfrm xmlns:a="http://schemas.openxmlformats.org/drawingml/2006/main">
            <a:off x="782175" y="4588934"/>
            <a:ext cx="7019925" cy="1963737"/>
          </a:xfrm>
          <a:prstGeom xmlns:a="http://schemas.openxmlformats.org/drawingml/2006/main" prst="rect">
            <a:avLst/>
          </a:prstGeom>
          <a:noFill xmlns:a="http://schemas.openxmlformats.org/drawingml/2006/main"/>
          <a:ln xmlns:a="http://schemas.openxmlformats.org/drawingml/2006/main">
            <a:noFill/>
          </a:ln>
        </p:spPr>
        <p:txBody>
          <a:bodyPr xmlns:a="http://schemas.openxmlformats.org/drawingml/2006/main" lIns="0" tIns="0" rIns="0" bIns="0" anchor="ctr"/>
          <a:lstStyle xmlns:a="http://schemas.openxmlformats.org/drawingml/2006/main">
            <a:lvl1pPr>
              <a:spcBef>
                <a:spcPct val="20000"/>
              </a:spcBef>
              <a:buFont typeface="Arial"/>
              <a:buChar char="•"/>
              <a:defRPr sz="3200">
                <a:solidFill>
                  <a:schemeClr val="tx1"/>
                </a:solidFill>
                <a:latin typeface="Calibri"/>
                <a:ea typeface="Calibri"/>
                <a:cs typeface="Calibri"/>
              </a:defRPr>
            </a:lvl1pPr>
            <a:lvl2pPr marL="742950" indent="-285750">
              <a:spcBef>
                <a:spcPct val="20000"/>
              </a:spcBef>
              <a:buFont typeface="Arial"/>
              <a:buChar char="–"/>
              <a:defRPr sz="2800">
                <a:solidFill>
                  <a:schemeClr val="tx1"/>
                </a:solidFill>
                <a:latin typeface="Calibri"/>
                <a:ea typeface="Calibri"/>
                <a:cs typeface="Calibri"/>
              </a:defRPr>
            </a:lvl2pPr>
            <a:lvl3pPr marL="1143000" indent="-228600">
              <a:spcBef>
                <a:spcPct val="20000"/>
              </a:spcBef>
              <a:buFont typeface="Arial"/>
              <a:buChar char="•"/>
              <a:defRPr sz="2400">
                <a:solidFill>
                  <a:schemeClr val="tx1"/>
                </a:solidFill>
                <a:latin typeface="Calibri"/>
                <a:ea typeface="Calibri"/>
                <a:cs typeface="Calibri"/>
              </a:defRPr>
            </a:lvl3pPr>
            <a:lvl4pPr marL="1600200" indent="-228600">
              <a:spcBef>
                <a:spcPct val="20000"/>
              </a:spcBef>
              <a:buFont typeface="Arial"/>
              <a:buChar char="–"/>
              <a:defRPr sz="2000">
                <a:solidFill>
                  <a:schemeClr val="tx1"/>
                </a:solidFill>
                <a:latin typeface="Calibri"/>
                <a:ea typeface="Calibri"/>
                <a:cs typeface="Calibri"/>
              </a:defRPr>
            </a:lvl4pPr>
            <a:lvl5pPr marL="2057400" indent="-228600">
              <a:spcBef>
                <a:spcPct val="20000"/>
              </a:spcBef>
              <a:buFont typeface="Arial"/>
              <a:buChar char="»"/>
              <a:defRPr sz="2000">
                <a:solidFill>
                  <a:schemeClr val="tx1"/>
                </a:solidFill>
                <a:latin typeface="Calibri"/>
                <a:ea typeface="Calibri"/>
                <a:cs typeface="Calibri"/>
              </a:defRPr>
            </a:lvl5pPr>
            <a:lvl6pPr marL="2514600" indent="-228600">
              <a:spcBef>
                <a:spcPct val="20000"/>
              </a:spcBef>
              <a:spcAft>
                <a:spcPct val="0"/>
              </a:spcAft>
              <a:buFont typeface="Arial"/>
              <a:buChar char="»"/>
              <a:defRPr sz="2000">
                <a:solidFill>
                  <a:schemeClr val="tx1"/>
                </a:solidFill>
                <a:latin typeface="Calibri"/>
                <a:ea typeface="Calibri"/>
                <a:cs typeface="Calibri"/>
              </a:defRPr>
            </a:lvl6pPr>
            <a:lvl7pPr marL="2971800" indent="-228600">
              <a:spcBef>
                <a:spcPct val="20000"/>
              </a:spcBef>
              <a:spcAft>
                <a:spcPct val="0"/>
              </a:spcAft>
              <a:buFont typeface="Arial"/>
              <a:buChar char="»"/>
              <a:defRPr sz="2000">
                <a:solidFill>
                  <a:schemeClr val="tx1"/>
                </a:solidFill>
                <a:latin typeface="Calibri"/>
                <a:ea typeface="Calibri"/>
                <a:cs typeface="Calibri"/>
              </a:defRPr>
            </a:lvl7pPr>
            <a:lvl8pPr marL="3429000" indent="-228600">
              <a:spcBef>
                <a:spcPct val="20000"/>
              </a:spcBef>
              <a:spcAft>
                <a:spcPct val="0"/>
              </a:spcAft>
              <a:buFont typeface="Arial"/>
              <a:buChar char="»"/>
              <a:defRPr sz="2000">
                <a:solidFill>
                  <a:schemeClr val="tx1"/>
                </a:solidFill>
                <a:latin typeface="Calibri"/>
                <a:ea typeface="Calibri"/>
                <a:cs typeface="Calibri"/>
              </a:defRPr>
            </a:lvl8pPr>
            <a:lvl9pPr marL="3886200" indent="-228600">
              <a:spcBef>
                <a:spcPct val="20000"/>
              </a:spcBef>
              <a:spcAft>
                <a:spcPct val="0"/>
              </a:spcAft>
              <a:buFont typeface="Arial"/>
              <a:buChar char="»"/>
              <a:defRPr sz="2000">
                <a:solidFill>
                  <a:schemeClr val="tx1"/>
                </a:solidFill>
                <a:latin typeface="Calibri"/>
                <a:ea typeface="Calibri"/>
                <a:cs typeface="Calibri"/>
              </a:defRPr>
            </a:lvl9pPr>
          </a:lstStyle>
          <a:p xmlns:a="http://schemas.openxmlformats.org/drawingml/2006/main">
            <a:pPr defTabSz="914400">
              <a:spcBef>
                <a:spcPct val="0"/>
              </a:spcBef>
              <a:spcAft>
                <a:spcPct val="0"/>
              </a:spcAft>
              <a:buSzPct val="125000"/>
              <a:buFont typeface="Gill Sans Light"/>
              <a:buChar char="•"/>
            </a:pPr>
            <a:r>
              <a:rPr sz="2400">
                <a:solidFill>
                  <a:prstClr val="black"/>
                </a:solidFill>
                <a:latin typeface="Aptos"/>
                <a:ea typeface="Aptos"/>
                <a:cs typeface="Aptos"/>
              </a:rPr>
              <a:t>Teachers are free to express their own religious beliefs.</a:t>
            </a:r>
          </a:p>
          <a:p xmlns:a="http://schemas.openxmlformats.org/drawingml/2006/main">
            <a:pPr defTabSz="914400">
              <a:spcBef>
                <a:spcPct val="0"/>
              </a:spcBef>
              <a:spcAft>
                <a:spcPct val="0"/>
              </a:spcAft>
              <a:buSzPct val="125000"/>
              <a:buFont typeface="Gill Sans Light"/>
              <a:buChar char="•"/>
            </a:pPr>
            <a:r>
              <a:rPr sz="2400">
                <a:solidFill>
                  <a:prstClr val="black"/>
                </a:solidFill>
                <a:latin typeface="Aptos"/>
                <a:ea typeface="Aptos"/>
                <a:cs typeface="Aptos"/>
              </a:rPr>
              <a:t>They must be careful not to unduly influence their pupils, however.</a:t>
            </a:r>
          </a:p>
        </p:txBody>
      </p:sp>
      <p:pic>
        <p:nvPicPr>
          <p:cNvPr id="15" name="Graphic 5"/>
          <p:cNvPicPr>
            <a:picLocks xmlns:a="http://schemas.openxmlformats.org/drawingml/2006/main" noChangeAspect="1"/>
          </p:cNvPicPr>
          <p:nvPr/>
        </p:nvPicPr>
        <p:blipFill>
          <a:blip xmlns:r="http://schemas.openxmlformats.org/officeDocument/2006/relationships" xmlns:a="http://schemas.openxmlformats.org/drawingml/2006/main" r:embed="R304ad8fbd4664e72">
            <a:extLst>
              <a:ext uri="{96DAC541-7B7A-43D3-8B79-37D633B846F1}">
                <asvg:svgBlip xmlns:asvg="http://schemas.microsoft.com/office/drawing/2016/SVG/main" r:embed="R3635ba02068748cc"/>
              </a:ext>
            </a:extLst>
          </a:blip>
          <a:stretch xmlns:a="http://schemas.openxmlformats.org/drawingml/2006/main">
            <a:fillRect l="0" t="0" r="0" b="0"/>
          </a:stretch>
        </p:blipFill>
        <p:spPr>
          <a:xfrm xmlns:a="http://schemas.openxmlformats.org/drawingml/2006/main" rot="0" flipH="0" flipV="0">
            <a:off x="8248109" y="4924472"/>
            <a:ext cx="1543552" cy="1543552"/>
          </a:xfrm>
          <a:prstGeom xmlns:a="http://schemas.openxmlformats.org/drawingml/2006/main" prst="rect">
            <a:avLst/>
          </a:prstGeom>
        </p:spPr>
      </p:pic>
      <p:pic>
        <p:nvPicPr>
          <p:cNvPr id="16" name="Graphic 6"/>
          <p:cNvPicPr>
            <a:picLocks xmlns:a="http://schemas.openxmlformats.org/drawingml/2006/main" noChangeAspect="1"/>
          </p:cNvPicPr>
          <p:nvPr/>
        </p:nvPicPr>
        <p:blipFill>
          <a:blip xmlns:r="http://schemas.openxmlformats.org/officeDocument/2006/relationships" xmlns:a="http://schemas.openxmlformats.org/drawingml/2006/main" r:embed="Rcafdcc200be84094">
            <a:extLst>
              <a:ext uri="{96DAC541-7B7A-43D3-8B79-37D633B846F1}">
                <asvg:svgBlip xmlns:asvg="http://schemas.microsoft.com/office/drawing/2016/SVG/main" r:embed="Rf31a503cf13c49c4"/>
              </a:ext>
            </a:extLst>
          </a:blip>
          <a:stretch xmlns:a="http://schemas.openxmlformats.org/drawingml/2006/main">
            <a:fillRect l="0" t="0" r="0" b="0"/>
          </a:stretch>
        </p:blipFill>
        <p:spPr>
          <a:xfrm xmlns:a="http://schemas.openxmlformats.org/drawingml/2006/main" rot="0" flipH="0" flipV="0">
            <a:off x="9736321" y="4924472"/>
            <a:ext cx="1543552" cy="1543552"/>
          </a:xfrm>
          <a:prstGeom xmlns:a="http://schemas.openxmlformats.org/drawingml/2006/main" prst="rect">
            <a:avLst/>
          </a:prstGeom>
        </p:spPr>
      </p:pic>
      <p:pic>
        <p:nvPicPr>
          <p:cNvPr id="17" name="Graphic 8"/>
          <p:cNvPicPr>
            <a:picLocks xmlns:a="http://schemas.openxmlformats.org/drawingml/2006/main" noChangeAspect="1"/>
          </p:cNvPicPr>
          <p:nvPr/>
        </p:nvPicPr>
        <p:blipFill>
          <a:blip xmlns:r="http://schemas.openxmlformats.org/officeDocument/2006/relationships" xmlns:a="http://schemas.openxmlformats.org/drawingml/2006/main" r:embed="R304ad8fbd4664e72">
            <a:extLst>
              <a:ext uri="{96DAC541-7B7A-43D3-8B79-37D633B846F1}">
                <asvg:svgBlip xmlns:asvg="http://schemas.microsoft.com/office/drawing/2016/SVG/main" r:embed="R3635ba02068748cc"/>
              </a:ext>
            </a:extLst>
          </a:blip>
          <a:stretch xmlns:a="http://schemas.openxmlformats.org/drawingml/2006/main">
            <a:fillRect l="0" t="0" r="0" b="0"/>
          </a:stretch>
        </p:blipFill>
        <p:spPr>
          <a:xfrm xmlns:a="http://schemas.openxmlformats.org/drawingml/2006/main">
            <a:off x="4258029" y="1846519"/>
            <a:ext cx="3077953" cy="3077953"/>
          </a:xfrm>
          <a:prstGeom xmlns:a="http://schemas.openxmlformats.org/drawingml/2006/main" prst="rect">
            <a:avLst/>
          </a:prstGeom>
        </p:spPr>
      </p:pic>
    </p:spTree>
    <p:extLst>
      <p:ext uri="{BB962C8B-B14F-4D97-AF65-F5344CB8AC3E}">
        <p14:creationId xmlns:p14="http://schemas.microsoft.com/office/powerpoint/2010/main" val="1964422409"/>
      </p:ext>
    </p:extLst>
  </p:cSld>
</p:sld>
</file>

<file path=ppt/slides/slide16.xml><?xml version="1.0" encoding="utf-8"?>
<p:sld xmlns:p="http://schemas.openxmlformats.org/presentationml/2006/main">
  <p:cSld>
    <p:bg>
      <p:bgPr>
        <a:solidFill xmlns:a="http://schemas.openxmlformats.org/drawingml/2006/main">
          <a:srgbClr val="B3E6EF"/>
        </a:solidFill>
      </p:bgPr>
    </p:bg>
    <p:spTree>
      <p:nvGrpSpPr>
        <p:cNvPr id="1" name=""/>
        <p:cNvGrpSpPr/>
        <p:nvPr/>
      </p:nvGrpSpPr>
      <p:grpSpPr>
        <a:xfrm xmlns:a="http://schemas.openxmlformats.org/drawingml/2006/main"/>
      </p:grpSpPr>
      <p:pic>
        <p:nvPicPr>
          <p:cNvPr id="21" name="Picture 2"/>
          <p:cNvPicPr>
            <a:picLocks xmlns:a="http://schemas.openxmlformats.org/drawingml/2006/main" noChangeAspect="1"/>
          </p:cNvPicPr>
          <p:nvPr/>
        </p:nvPicPr>
        <p:blipFill>
          <a:blip xmlns:r="http://schemas.openxmlformats.org/officeDocument/2006/relationships" xmlns:a="http://schemas.openxmlformats.org/drawingml/2006/main" r:embed="R73dc91e37f284694"/>
          <a:stretch xmlns:a="http://schemas.openxmlformats.org/drawingml/2006/main">
            <a:fillRect l="0" t="0" r="0" b="0"/>
          </a:stretch>
        </p:blipFill>
        <p:spPr>
          <a:xfrm xmlns:a="http://schemas.openxmlformats.org/drawingml/2006/main">
            <a:off x="340266" y="445995"/>
            <a:ext cx="3319388" cy="758337"/>
          </a:xfrm>
          <a:prstGeom xmlns:a="http://schemas.openxmlformats.org/drawingml/2006/main" prst="rect">
            <a:avLst/>
          </a:prstGeom>
        </p:spPr>
      </p:pic>
      <p:pic>
        <p:nvPicPr>
          <p:cNvPr id="22" name="Picture 7"/>
          <p:cNvPicPr>
            <a:picLocks xmlns:a="http://schemas.openxmlformats.org/drawingml/2006/main" noChangeAspect="1"/>
          </p:cNvPicPr>
          <p:nvPr/>
        </p:nvPicPr>
        <p:blipFill>
          <a:blip xmlns:r="http://schemas.openxmlformats.org/officeDocument/2006/relationships" xmlns:a="http://schemas.openxmlformats.org/drawingml/2006/main" r:embed="Ra5d679fa2179409f"/>
          <a:srcRect xmlns:a="http://schemas.openxmlformats.org/drawingml/2006/main" l="0" t="0" r="48160" b="0"/>
          <a:stretch xmlns:a="http://schemas.openxmlformats.org/drawingml/2006/main">
            <a:fillRect l="0" t="0" r="0" b="0"/>
          </a:stretch>
        </p:blipFill>
        <p:spPr>
          <a:xfrm xmlns:a="http://schemas.openxmlformats.org/drawingml/2006/main">
            <a:off x="9290312" y="410412"/>
            <a:ext cx="2901688" cy="5525560"/>
          </a:xfrm>
          <a:prstGeom xmlns:a="http://schemas.openxmlformats.org/drawingml/2006/main" prst="rect">
            <a:avLst/>
          </a:prstGeom>
        </p:spPr>
      </p:pic>
      <p:pic>
        <p:nvPicPr>
          <p:cNvPr id="23" name="Picture 1"/>
          <p:cNvPicPr>
            <a:picLocks xmlns:a="http://schemas.openxmlformats.org/drawingml/2006/main" noChangeAspect="1"/>
          </p:cNvPicPr>
          <p:nvPr/>
        </p:nvPicPr>
        <p:blipFill>
          <a:blip xmlns:r="http://schemas.openxmlformats.org/officeDocument/2006/relationships" xmlns:a="http://schemas.openxmlformats.org/drawingml/2006/main" r:embed="Rb5f4edd321934aa4"/>
          <a:stretch xmlns:a="http://schemas.openxmlformats.org/drawingml/2006/main">
            <a:fillRect l="0" t="0" r="0" b="0"/>
          </a:stretch>
        </p:blipFill>
        <p:spPr>
          <a:xfrm xmlns:a="http://schemas.openxmlformats.org/drawingml/2006/main">
            <a:off x="2844090" y="1827860"/>
            <a:ext cx="6503820" cy="4336994"/>
          </a:xfrm>
          <a:prstGeom xmlns:a="http://schemas.openxmlformats.org/drawingml/2006/main" prst="rect">
            <a:avLst/>
          </a:prstGeom>
          <a:ln xmlns:a="http://schemas.openxmlformats.org/drawingml/2006/main" w="34925">
            <a:solidFill>
              <a:srgbClr val="FFC000"/>
            </a:solidFill>
          </a:ln>
        </p:spPr>
      </p:pic>
      <p:sp>
        <p:nvSpPr>
          <p:cNvPr id="7" name="Cloud Callout 6">
            <a:extLst xmlns:a="http://schemas.openxmlformats.org/drawingml/2006/main">
              <a:ext uri="{FF2B5EF4-FFF2-40B4-BE49-F238E27FC236}">
                <a16:creationId xmlns:a16="http://schemas.microsoft.com/office/drawing/2014/main" id="{BEB375EE-9A30-E881-EA0A-6C26B60DC6E4}"/>
              </a:ext>
            </a:extLst>
          </p:cNvPr>
          <p:cNvSpPr>
            <a:spLocks xmlns:a="http://schemas.openxmlformats.org/drawingml/2006/main" noGrp="1"/>
          </p:cNvSpPr>
          <p:nvPr/>
        </p:nvSpPr>
        <p:spPr>
          <a:xfrm xmlns:a="http://schemas.openxmlformats.org/drawingml/2006/main">
            <a:off x="6217522" y="4949443"/>
            <a:ext cx="2701168" cy="1838939"/>
          </a:xfrm>
          <a:prstGeom xmlns:a="http://schemas.openxmlformats.org/drawingml/2006/main" prst="cloudCallout">
            <a:avLst>
              <a:gd name="adj1" fmla="val -26747"/>
              <a:gd name="adj2" fmla="val -75080"/>
            </a:avLst>
          </a:prstGeom>
          <a:solidFill xmlns:a="http://schemas.openxmlformats.org/drawingml/2006/main">
            <a:srgbClr val="F2C07B"/>
          </a:solidFill>
          <a:ln xmlns:a="http://schemas.openxmlformats.org/drawingml/2006/main" w="12700" cmpd="sng">
            <a:solidFill>
              <a:schemeClr val="bg1"/>
            </a:solidFill>
            <a:prstDash val="solid"/>
          </a:ln>
        </p:spPr>
        <p:txBody>
          <a:bodyPr xmlns:a="http://schemas.openxmlformats.org/drawingml/2006/main" anchor="ctr"/>
          <a:lstStyle xmlns:a="http://schemas.openxmlformats.org/drawingml/2006/main"/>
          <a:p xmlns:a="http://schemas.openxmlformats.org/drawingml/2006/main">
            <a:pPr marL="0" marR="0" lvl="0" indent="0" algn="ctr" defTabSz="914400">
              <a:lnSpc>
                <a:spcPct val="100000"/>
              </a:lnSpc>
              <a:spcBef>
                <a:spcPts val="0"/>
              </a:spcBef>
              <a:spcAft>
                <a:spcPts val="0"/>
              </a:spcAft>
              <a:buClrTx/>
              <a:buSzTx/>
              <a:buFontTx/>
              <a:buNone/>
            </a:pPr>
            <a:r>
              <a:rPr sz="2200" b="0" i="0" u="none" cap="none" spc="0">
                <a:ln>
                  <a:noFill/>
                </a:ln>
                <a:latin typeface="Aptos"/>
                <a:ea typeface="Aptos"/>
                <a:cs typeface="Aptos"/>
              </a:rPr>
              <a:t>Media?</a:t>
            </a:r>
          </a:p>
        </p:txBody>
      </p:sp>
      <p:sp>
        <p:nvSpPr>
          <p:cNvPr id="11" name="Cloud Callout 4">
            <a:extLst xmlns:a="http://schemas.openxmlformats.org/drawingml/2006/main">
              <a:ext uri="{FF2B5EF4-FFF2-40B4-BE49-F238E27FC236}">
                <a16:creationId xmlns:a16="http://schemas.microsoft.com/office/drawing/2014/main" id="{AD781AB6-C6E8-C6F7-E62C-91A70DE27349}"/>
              </a:ext>
            </a:extLst>
          </p:cNvPr>
          <p:cNvSpPr>
            <a:spLocks xmlns:a="http://schemas.openxmlformats.org/drawingml/2006/main" noGrp="1"/>
          </p:cNvSpPr>
          <p:nvPr/>
        </p:nvSpPr>
        <p:spPr>
          <a:xfrm xmlns:a="http://schemas.openxmlformats.org/drawingml/2006/main">
            <a:off x="4575357" y="410412"/>
            <a:ext cx="3128822" cy="2137008"/>
          </a:xfrm>
          <a:prstGeom xmlns:a="http://schemas.openxmlformats.org/drawingml/2006/main" prst="cloudCallout">
            <a:avLst>
              <a:gd name="adj1" fmla="val -27376"/>
              <a:gd name="adj2" fmla="val 80382"/>
            </a:avLst>
          </a:prstGeom>
          <a:solidFill xmlns:a="http://schemas.openxmlformats.org/drawingml/2006/main">
            <a:srgbClr val="E1BDCF"/>
          </a:solidFill>
          <a:ln xmlns:a="http://schemas.openxmlformats.org/drawingml/2006/main" w="25400" cmpd="sng">
            <a:solidFill>
              <a:schemeClr val="bg1"/>
            </a:solidFill>
            <a:prstDash val="solid"/>
          </a:ln>
        </p:spPr>
        <p:txBody>
          <a:bodyPr xmlns:a="http://schemas.openxmlformats.org/drawingml/2006/main" anchor="ctr"/>
          <a:lstStyle xmlns:a="http://schemas.openxmlformats.org/drawingml/2006/main"/>
          <a:p xmlns:a="http://schemas.openxmlformats.org/drawingml/2006/main">
            <a:pPr marL="0" marR="0" lvl="0" indent="0" algn="ctr" defTabSz="914400">
              <a:lnSpc>
                <a:spcPct val="100000"/>
              </a:lnSpc>
              <a:spcBef>
                <a:spcPts val="0"/>
              </a:spcBef>
              <a:spcAft>
                <a:spcPts val="0"/>
              </a:spcAft>
              <a:buClrTx/>
              <a:buSzTx/>
              <a:buFontTx/>
              <a:buNone/>
            </a:pPr>
            <a:r>
              <a:rPr sz="2000" i="0" u="none" cap="none" spc="0">
                <a:ln>
                  <a:noFill/>
                </a:ln>
                <a:latin typeface="Aptos"/>
                <a:ea typeface="Aptos"/>
                <a:cs typeface="Aptos"/>
              </a:rPr>
              <a:t>Where do your ideas and beliefs come from?</a:t>
            </a:r>
          </a:p>
        </p:txBody>
      </p:sp>
      <p:sp>
        <p:nvSpPr>
          <p:cNvPr id="12" name="Thought Bubble: Cloud 3">
            <a:extLst xmlns:a="http://schemas.openxmlformats.org/drawingml/2006/main">
              <a:ext uri="{FF2B5EF4-FFF2-40B4-BE49-F238E27FC236}">
                <a16:creationId xmlns:a16="http://schemas.microsoft.com/office/drawing/2014/main" id="{21427B94-A0E8-FAFB-3E41-25D3581576AA}"/>
              </a:ext>
            </a:extLst>
          </p:cNvPr>
          <p:cNvSpPr>
            <a:spLocks xmlns:a="http://schemas.openxmlformats.org/drawingml/2006/main" noGrp="1"/>
          </p:cNvSpPr>
          <p:nvPr/>
        </p:nvSpPr>
        <p:spPr>
          <a:xfrm xmlns:a="http://schemas.openxmlformats.org/drawingml/2006/main">
            <a:off x="8361294" y="410412"/>
            <a:ext cx="3207434" cy="1674062"/>
          </a:xfrm>
          <a:prstGeom xmlns:a="http://schemas.openxmlformats.org/drawingml/2006/main" prst="cloudCallout">
            <a:avLst>
              <a:gd name="adj1" fmla="val -36577"/>
              <a:gd name="adj2" fmla="val 75544"/>
            </a:avLst>
          </a:prstGeom>
          <a:solidFill xmlns:a="http://schemas.openxmlformats.org/drawingml/2006/main">
            <a:srgbClr val="F2C07B"/>
          </a:solidFill>
          <a:ln xmlns:a="http://schemas.openxmlformats.org/drawingml/2006/main">
            <a:solidFill>
              <a:schemeClr val="bg1"/>
            </a:solidFill>
          </a:ln>
        </p:spPr>
        <p: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p:style>
        <p:txBody>
          <a:bodyPr xmlns:a="http://schemas.openxmlformats.org/drawingml/2006/main" anchor="ctr"/>
          <a:lstStyle xmlns:a="http://schemas.openxmlformats.org/drawingml/2006/main"/>
          <a:p xmlns:a="http://schemas.openxmlformats.org/drawingml/2006/main">
            <a:pPr algn="ctr">
              <a:buNone/>
            </a:pPr>
            <a:r>
              <a:rPr sz="2400">
                <a:solidFill>
                  <a:schemeClr val="tx1"/>
                </a:solidFill>
                <a:latin typeface="Aptos"/>
                <a:ea typeface="Aptos"/>
                <a:cs typeface="Aptos"/>
              </a:rPr>
              <a:t>Special texts or stories? </a:t>
            </a:r>
          </a:p>
        </p:txBody>
      </p:sp>
      <p:sp>
        <p:nvSpPr>
          <p:cNvPr id="13" name="Thought Bubble: Cloud 7">
            <a:extLst xmlns:a="http://schemas.openxmlformats.org/drawingml/2006/main">
              <a:ext uri="{FF2B5EF4-FFF2-40B4-BE49-F238E27FC236}">
                <a16:creationId xmlns:a16="http://schemas.microsoft.com/office/drawing/2014/main" id="{4643415E-280C-8800-827A-02ED2A7B501B}"/>
              </a:ext>
            </a:extLst>
          </p:cNvPr>
          <p:cNvSpPr>
            <a:spLocks xmlns:a="http://schemas.openxmlformats.org/drawingml/2006/main" noGrp="1"/>
          </p:cNvSpPr>
          <p:nvPr/>
        </p:nvSpPr>
        <p:spPr>
          <a:xfrm xmlns:a="http://schemas.openxmlformats.org/drawingml/2006/main">
            <a:off x="8971499" y="3914284"/>
            <a:ext cx="2973641" cy="1674062"/>
          </a:xfrm>
          <a:prstGeom xmlns:a="http://schemas.openxmlformats.org/drawingml/2006/main" prst="cloudCallout">
            <a:avLst>
              <a:gd name="adj1" fmla="val -72361"/>
              <a:gd name="adj2" fmla="val -12605"/>
            </a:avLst>
          </a:prstGeom>
          <a:solidFill xmlns:a="http://schemas.openxmlformats.org/drawingml/2006/main">
            <a:srgbClr val="F2C07B"/>
          </a:solidFill>
          <a:ln xmlns:a="http://schemas.openxmlformats.org/drawingml/2006/main">
            <a:solidFill>
              <a:schemeClr val="bg1"/>
            </a:solidFill>
          </a:ln>
        </p:spPr>
        <p: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p:style>
        <p:txBody>
          <a:bodyPr xmlns:a="http://schemas.openxmlformats.org/drawingml/2006/main" anchor="ctr"/>
          <a:lstStyle xmlns:a="http://schemas.openxmlformats.org/drawingml/2006/main"/>
          <a:p xmlns:a="http://schemas.openxmlformats.org/drawingml/2006/main">
            <a:pPr marL="0" marR="0" lvl="0" indent="0" algn="ctr" defTabSz="914400">
              <a:lnSpc>
                <a:spcPct val="100000"/>
              </a:lnSpc>
              <a:spcBef>
                <a:spcPts val="0"/>
              </a:spcBef>
              <a:spcAft>
                <a:spcPts val="0"/>
              </a:spcAft>
              <a:buClrTx/>
              <a:buSzTx/>
              <a:buFontTx/>
              <a:buNone/>
            </a:pPr>
            <a:r>
              <a:rPr sz="2200" b="0" i="0" u="none" cap="none" spc="0">
                <a:ln>
                  <a:noFill/>
                </a:ln>
                <a:solidFill>
                  <a:schemeClr val="tx1"/>
                </a:solidFill>
                <a:latin typeface="Aptos"/>
                <a:ea typeface="Aptos"/>
                <a:cs typeface="Aptos"/>
              </a:rPr>
              <a:t>Life Experience?</a:t>
            </a:r>
          </a:p>
        </p:txBody>
      </p:sp>
      <p:sp>
        <p:nvSpPr>
          <p:cNvPr id="14" name="Thought Bubble: Cloud 8">
            <a:extLst xmlns:a="http://schemas.openxmlformats.org/drawingml/2006/main">
              <a:ext uri="{FF2B5EF4-FFF2-40B4-BE49-F238E27FC236}">
                <a16:creationId xmlns:a16="http://schemas.microsoft.com/office/drawing/2014/main" id="{84B09E8A-2976-3264-CDF1-8895269A616D}"/>
              </a:ext>
            </a:extLst>
          </p:cNvPr>
          <p:cNvSpPr>
            <a:spLocks xmlns:a="http://schemas.openxmlformats.org/drawingml/2006/main" noGrp="1"/>
          </p:cNvSpPr>
          <p:nvPr/>
        </p:nvSpPr>
        <p:spPr>
          <a:xfrm xmlns:a="http://schemas.openxmlformats.org/drawingml/2006/main">
            <a:off x="307721" y="4673221"/>
            <a:ext cx="2965591" cy="1635276"/>
          </a:xfrm>
          <a:prstGeom xmlns:a="http://schemas.openxmlformats.org/drawingml/2006/main" prst="cloudCallout">
            <a:avLst>
              <a:gd name="adj1" fmla="val 42784"/>
              <a:gd name="adj2" fmla="val -111878"/>
            </a:avLst>
          </a:prstGeom>
          <a:solidFill xmlns:a="http://schemas.openxmlformats.org/drawingml/2006/main">
            <a:srgbClr val="F2C07B"/>
          </a:solidFill>
          <a:ln xmlns:a="http://schemas.openxmlformats.org/drawingml/2006/main">
            <a:solidFill>
              <a:schemeClr val="bg1"/>
            </a:solidFill>
          </a:ln>
        </p:spPr>
        <p: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p:style>
        <p:txBody>
          <a:bodyPr xmlns:a="http://schemas.openxmlformats.org/drawingml/2006/main" anchor="ctr"/>
          <a:lstStyle xmlns:a="http://schemas.openxmlformats.org/drawingml/2006/main"/>
          <a:p xmlns:a="http://schemas.openxmlformats.org/drawingml/2006/main">
            <a:pPr marL="0" marR="0" lvl="0" indent="0" algn="ctr" defTabSz="914400">
              <a:lnSpc>
                <a:spcPct val="100000"/>
              </a:lnSpc>
              <a:spcBef>
                <a:spcPts val="0"/>
              </a:spcBef>
              <a:spcAft>
                <a:spcPts val="0"/>
              </a:spcAft>
              <a:buClrTx/>
              <a:buSzTx/>
              <a:buFontTx/>
              <a:buNone/>
            </a:pPr>
            <a:r>
              <a:rPr sz="2200" b="0" i="0" u="none" cap="none" spc="0">
                <a:ln>
                  <a:noFill/>
                </a:ln>
                <a:solidFill>
                  <a:schemeClr val="tx1"/>
                </a:solidFill>
                <a:latin typeface="Aptos"/>
                <a:ea typeface="Aptos"/>
                <a:cs typeface="Aptos"/>
              </a:rPr>
              <a:t>Parents/ Carers?</a:t>
            </a:r>
          </a:p>
        </p:txBody>
      </p:sp>
      <p:sp>
        <p:nvSpPr>
          <p:cNvPr id="15" name="Thought Bubble: Cloud 9">
            <a:extLst xmlns:a="http://schemas.openxmlformats.org/drawingml/2006/main">
              <a:ext uri="{FF2B5EF4-FFF2-40B4-BE49-F238E27FC236}">
                <a16:creationId xmlns:a16="http://schemas.microsoft.com/office/drawing/2014/main" id="{E513E989-F99C-E97F-AB26-1AE8621663D0}"/>
              </a:ext>
            </a:extLst>
          </p:cNvPr>
          <p:cNvSpPr>
            <a:spLocks xmlns:a="http://schemas.openxmlformats.org/drawingml/2006/main" noGrp="1"/>
          </p:cNvSpPr>
          <p:nvPr/>
        </p:nvSpPr>
        <p:spPr>
          <a:xfrm xmlns:a="http://schemas.openxmlformats.org/drawingml/2006/main">
            <a:off x="9572316" y="2328322"/>
            <a:ext cx="2241757" cy="1499616"/>
          </a:xfrm>
          <a:prstGeom xmlns:a="http://schemas.openxmlformats.org/drawingml/2006/main" prst="cloudCallout">
            <a:avLst>
              <a:gd name="adj1" fmla="val -96652"/>
              <a:gd name="adj2" fmla="val -9862"/>
            </a:avLst>
          </a:prstGeom>
          <a:solidFill xmlns:a="http://schemas.openxmlformats.org/drawingml/2006/main">
            <a:srgbClr val="F2C07B"/>
          </a:solidFill>
          <a:ln xmlns:a="http://schemas.openxmlformats.org/drawingml/2006/main">
            <a:solidFill>
              <a:schemeClr val="bg1"/>
            </a:solidFill>
          </a:ln>
        </p:spPr>
        <p: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p:style>
        <p:txBody>
          <a:bodyPr xmlns:a="http://schemas.openxmlformats.org/drawingml/2006/main" anchor="ctr"/>
          <a:lstStyle xmlns:a="http://schemas.openxmlformats.org/drawingml/2006/main"/>
          <a:p xmlns:a="http://schemas.openxmlformats.org/drawingml/2006/main">
            <a:pPr marL="0" marR="0" lvl="0" indent="0" algn="ctr" defTabSz="914400">
              <a:lnSpc>
                <a:spcPct val="100000"/>
              </a:lnSpc>
              <a:spcBef>
                <a:spcPts val="0"/>
              </a:spcBef>
              <a:spcAft>
                <a:spcPts val="0"/>
              </a:spcAft>
              <a:buClrTx/>
              <a:buSzTx/>
              <a:buFontTx/>
              <a:buNone/>
            </a:pPr>
            <a:r>
              <a:rPr sz="2200" b="0" i="0" u="none" cap="none" spc="0">
                <a:ln>
                  <a:noFill/>
                </a:ln>
                <a:solidFill>
                  <a:schemeClr val="tx1"/>
                </a:solidFill>
                <a:latin typeface="Aptos"/>
                <a:ea typeface="Aptos"/>
                <a:cs typeface="Aptos"/>
              </a:rPr>
              <a:t>Faith?</a:t>
            </a:r>
          </a:p>
        </p:txBody>
      </p:sp>
      <p:sp>
        <p:nvSpPr>
          <p:cNvPr id="16" name="Thought Bubble: Cloud 10">
            <a:extLst xmlns:a="http://schemas.openxmlformats.org/drawingml/2006/main">
              <a:ext uri="{FF2B5EF4-FFF2-40B4-BE49-F238E27FC236}">
                <a16:creationId xmlns:a16="http://schemas.microsoft.com/office/drawing/2014/main" id="{56174235-5DF6-2ED0-A429-5D4699C81C6F}"/>
              </a:ext>
            </a:extLst>
          </p:cNvPr>
          <p:cNvSpPr>
            <a:spLocks xmlns:a="http://schemas.openxmlformats.org/drawingml/2006/main" noGrp="1"/>
          </p:cNvSpPr>
          <p:nvPr/>
        </p:nvSpPr>
        <p:spPr>
          <a:xfrm xmlns:a="http://schemas.openxmlformats.org/drawingml/2006/main">
            <a:off x="248471" y="2192662"/>
            <a:ext cx="2965591" cy="1635276"/>
          </a:xfrm>
          <a:prstGeom xmlns:a="http://schemas.openxmlformats.org/drawingml/2006/main" prst="cloudCallout">
            <a:avLst>
              <a:gd name="adj1" fmla="val 81326"/>
              <a:gd name="adj2" fmla="val -22760"/>
            </a:avLst>
          </a:prstGeom>
          <a:solidFill xmlns:a="http://schemas.openxmlformats.org/drawingml/2006/main">
            <a:srgbClr val="F2C07B"/>
          </a:solidFill>
          <a:ln xmlns:a="http://schemas.openxmlformats.org/drawingml/2006/main">
            <a:solidFill>
              <a:schemeClr val="bg1"/>
            </a:solidFill>
          </a:ln>
        </p:spPr>
        <p: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p:style>
        <p:txBody>
          <a:bodyPr xmlns:a="http://schemas.openxmlformats.org/drawingml/2006/main" anchor="ctr"/>
          <a:lstStyle xmlns:a="http://schemas.openxmlformats.org/drawingml/2006/main"/>
          <a:p xmlns:a="http://schemas.openxmlformats.org/drawingml/2006/main">
            <a:pPr marL="0" marR="0" lvl="0" indent="0" algn="ctr" defTabSz="914400">
              <a:lnSpc>
                <a:spcPct val="100000"/>
              </a:lnSpc>
              <a:spcBef>
                <a:spcPts val="0"/>
              </a:spcBef>
              <a:spcAft>
                <a:spcPts val="0"/>
              </a:spcAft>
              <a:buClrTx/>
              <a:buSzTx/>
              <a:buFontTx/>
              <a:buNone/>
            </a:pPr>
            <a:r>
              <a:rPr sz="2200" b="0" i="0" u="none" cap="none" spc="0">
                <a:ln>
                  <a:noFill/>
                </a:ln>
                <a:solidFill>
                  <a:schemeClr val="tx1"/>
                </a:solidFill>
                <a:latin typeface="Aptos"/>
                <a:ea typeface="Aptos"/>
                <a:cs typeface="Aptos"/>
              </a:rPr>
              <a:t>Friends/ social media? </a:t>
            </a:r>
          </a:p>
        </p:txBody>
      </p:sp>
      <p:sp>
        <p:nvSpPr>
          <p:cNvPr id="17" name="TextBox 16">
            <a:extLst xmlns:a="http://schemas.openxmlformats.org/drawingml/2006/main">
              <a:ext uri="{FF2B5EF4-FFF2-40B4-BE49-F238E27FC236}">
                <a16:creationId xmlns:a16="http://schemas.microsoft.com/office/drawing/2014/main" id="{7CD07490-5302-95D4-3FA3-434A11A40292}"/>
              </a:ext>
            </a:extLst>
          </p:cNvPr>
          <p:cNvSpPr>
            <a:spLocks xmlns:a="http://schemas.openxmlformats.org/drawingml/2006/main" noGrp="1"/>
          </p:cNvSpPr>
          <p:nvPr/>
        </p:nvSpPr>
        <p:spPr>
          <a:xfrm xmlns:a="http://schemas.openxmlformats.org/drawingml/2006/main">
            <a:off x="340265" y="1441623"/>
            <a:ext cx="10293868" cy="584775"/>
          </a:xfrm>
          <a:prstGeom xmlns:a="http://schemas.openxmlformats.org/drawingml/2006/main" prst="rect">
            <a:avLst/>
          </a:prstGeom>
          <a:noFill xmlns:a="http://schemas.openxmlformats.org/drawingml/2006/main"/>
        </p:spPr>
        <p:txBody>
          <a:bodyPr xmlns:a="http://schemas.openxmlformats.org/drawingml/2006/main" wrap="square">
            <a:spAutoFit/>
          </a:bodyPr>
          <a:lstStyle xmlns:a="http://schemas.openxmlformats.org/drawingml/2006/main"/>
          <a:p xmlns:a="http://schemas.openxmlformats.org/drawingml/2006/main">
            <a:r>
              <a:rPr sz="3200" b="1">
                <a:latin typeface="Aptos Display"/>
                <a:ea typeface="Aptos Display"/>
                <a:cs typeface="Aptos Display"/>
              </a:rPr>
              <a:t>Positionality </a:t>
            </a:r>
            <a:endParaRPr sz="3200" b="1">
              <a:solidFill>
                <a:schemeClr val="bg1"/>
              </a:solidFill>
              <a:latin typeface="Aptos Display"/>
              <a:ea typeface="Aptos Display"/>
              <a:cs typeface="Aptos Display"/>
            </a:endParaRPr>
          </a:p>
        </p:txBody>
      </p:sp>
    </p:spTree>
    <p:extLst>
      <p:ext uri="{BB962C8B-B14F-4D97-AF65-F5344CB8AC3E}">
        <p14:creationId xmlns:p14="http://schemas.microsoft.com/office/powerpoint/2010/main" val="3820739366"/>
      </p:ext>
    </p:extLst>
  </p:cSld>
</p:sld>
</file>

<file path=ppt/slides/slide17.xml><?xml version="1.0" encoding="utf-8"?>
<p:sld xmlns:p="http://schemas.openxmlformats.org/presentationml/2006/main">
  <p:cSld>
    <p:bg>
      <p:bgPr>
        <a:solidFill xmlns:a="http://schemas.openxmlformats.org/drawingml/2006/main">
          <a:srgbClr val="E1BDCF"/>
        </a:solidFill>
      </p:bgPr>
    </p:bg>
    <p:spTree>
      <p:nvGrpSpPr>
        <p:cNvPr id="1" name=""/>
        <p:cNvGrpSpPr/>
        <p:nvPr/>
      </p:nvGrpSpPr>
      <p:grpSpPr>
        <a:xfrm xmlns:a="http://schemas.openxmlformats.org/drawingml/2006/main"/>
      </p:grpSpPr>
      <p:pic>
        <p:nvPicPr>
          <p:cNvPr id="28" name="Picture 2"/>
          <p:cNvPicPr>
            <a:picLocks xmlns:a="http://schemas.openxmlformats.org/drawingml/2006/main" noChangeAspect="1"/>
          </p:cNvPicPr>
          <p:nvPr/>
        </p:nvPicPr>
        <p:blipFill>
          <a:blip xmlns:r="http://schemas.openxmlformats.org/officeDocument/2006/relationships" xmlns:a="http://schemas.openxmlformats.org/drawingml/2006/main" r:embed="R1c5be2256dca4f82"/>
          <a:stretch xmlns:a="http://schemas.openxmlformats.org/drawingml/2006/main">
            <a:fillRect l="0" t="0" r="0" b="0"/>
          </a:stretch>
        </p:blipFill>
        <p:spPr>
          <a:xfrm xmlns:a="http://schemas.openxmlformats.org/drawingml/2006/main">
            <a:off x="340266" y="445995"/>
            <a:ext cx="3319388" cy="758337"/>
          </a:xfrm>
          <a:prstGeom xmlns:a="http://schemas.openxmlformats.org/drawingml/2006/main" prst="rect">
            <a:avLst/>
          </a:prstGeom>
        </p:spPr>
      </p:pic>
      <p:sp>
        <p:nvSpPr>
          <p:cNvPr id="4" name="TextBox 3">
            <a:extLst xmlns:a="http://schemas.openxmlformats.org/drawingml/2006/main">
              <a:ext uri="{FF2B5EF4-FFF2-40B4-BE49-F238E27FC236}">
                <a16:creationId xmlns:a16="http://schemas.microsoft.com/office/drawing/2014/main" id="{FF36D3D0-6818-74B6-CA57-90A57B2B37FB}"/>
              </a:ext>
            </a:extLst>
          </p:cNvPr>
          <p:cNvSpPr>
            <a:spLocks xmlns:a="http://schemas.openxmlformats.org/drawingml/2006/main" noGrp="1"/>
          </p:cNvSpPr>
          <p:nvPr/>
        </p:nvSpPr>
        <p:spPr>
          <a:xfrm xmlns:a="http://schemas.openxmlformats.org/drawingml/2006/main">
            <a:off x="340265" y="1441623"/>
            <a:ext cx="10293868" cy="584775"/>
          </a:xfrm>
          <a:prstGeom xmlns:a="http://schemas.openxmlformats.org/drawingml/2006/main" prst="rect">
            <a:avLst/>
          </a:prstGeom>
          <a:noFill xmlns:a="http://schemas.openxmlformats.org/drawingml/2006/main"/>
        </p:spPr>
        <p:txBody>
          <a:bodyPr xmlns:a="http://schemas.openxmlformats.org/drawingml/2006/main" wrap="square">
            <a:spAutoFit/>
          </a:bodyPr>
          <a:lstStyle xmlns:a="http://schemas.openxmlformats.org/drawingml/2006/main"/>
          <a:p xmlns:a="http://schemas.openxmlformats.org/drawingml/2006/main">
            <a:r>
              <a:rPr sz="3200" b="1">
                <a:latin typeface="Aptos Display"/>
                <a:ea typeface="Aptos Display"/>
                <a:cs typeface="Aptos Display"/>
              </a:rPr>
              <a:t>Positionality </a:t>
            </a:r>
            <a:endParaRPr sz="3200" b="1">
              <a:solidFill>
                <a:schemeClr val="bg1"/>
              </a:solidFill>
              <a:latin typeface="Aptos Display"/>
              <a:ea typeface="Aptos Display"/>
              <a:cs typeface="Aptos Display"/>
            </a:endParaRPr>
          </a:p>
        </p:txBody>
      </p:sp>
      <p:pic>
        <p:nvPicPr>
          <p:cNvPr id="30" name="Picture 7"/>
          <p:cNvPicPr>
            <a:picLocks xmlns:a="http://schemas.openxmlformats.org/drawingml/2006/main" noChangeAspect="1"/>
          </p:cNvPicPr>
          <p:nvPr/>
        </p:nvPicPr>
        <p:blipFill>
          <a:blip xmlns:r="http://schemas.openxmlformats.org/officeDocument/2006/relationships" xmlns:a="http://schemas.openxmlformats.org/drawingml/2006/main" r:embed="Rf7558d9a8e224802"/>
          <a:srcRect xmlns:a="http://schemas.openxmlformats.org/drawingml/2006/main" l="0" t="0" r="48160" b="0"/>
          <a:stretch xmlns:a="http://schemas.openxmlformats.org/drawingml/2006/main">
            <a:fillRect l="0" t="0" r="0" b="0"/>
          </a:stretch>
        </p:blipFill>
        <p:spPr>
          <a:xfrm xmlns:a="http://schemas.openxmlformats.org/drawingml/2006/main">
            <a:off x="9290312" y="410412"/>
            <a:ext cx="2901688" cy="5525560"/>
          </a:xfrm>
          <a:prstGeom xmlns:a="http://schemas.openxmlformats.org/drawingml/2006/main" prst="rect">
            <a:avLst/>
          </a:prstGeom>
        </p:spPr>
      </p:pic>
      <p:pic>
        <p:nvPicPr>
          <p:cNvPr id="31" name="Content Placeholder 4"/>
          <p:cNvPicPr>
            <a:picLocks xmlns:a="http://schemas.openxmlformats.org/drawingml/2006/main" noChangeAspect="1"/>
          </p:cNvPicPr>
          <p:nvPr>
            <p:ph idx="1"/>
          </p:nvPr>
        </p:nvPicPr>
        <p:blipFill>
          <a:blip xmlns:r="http://schemas.openxmlformats.org/officeDocument/2006/relationships" xmlns:a="http://schemas.openxmlformats.org/drawingml/2006/main" r:embed="R92887e2601604f13">
            <a:extLst>
              <a:ext uri="{96DAC541-7B7A-43D3-8B79-37D633B846F1}">
                <asvg:svgBlip xmlns:asvg="http://schemas.microsoft.com/office/drawing/2016/SVG/main" r:embed="R9c0aed0f908c4bbc"/>
              </a:ext>
            </a:extLst>
          </a:blip>
          <a:stretch xmlns:a="http://schemas.openxmlformats.org/drawingml/2006/main">
            <a:fillRect l="0" t="0" r="0" b="0"/>
          </a:stretch>
        </p:blipFill>
        <p:spPr>
          <a:xfrm xmlns:a="http://schemas.openxmlformats.org/drawingml/2006/main">
            <a:off x="4129252" y="2798709"/>
            <a:ext cx="3116317" cy="3116317"/>
          </a:xfrm>
        </p:spPr>
      </p:pic>
      <p:sp>
        <p:nvSpPr>
          <p:cNvPr id="10" name="Rectangle 9">
            <a:extLst xmlns:a="http://schemas.openxmlformats.org/drawingml/2006/main">
              <a:ext uri="{FF2B5EF4-FFF2-40B4-BE49-F238E27FC236}">
                <a16:creationId xmlns:a16="http://schemas.microsoft.com/office/drawing/2014/main" id="{1809831B-CF2E-69C3-2C9A-F85D9EF89959}"/>
              </a:ext>
            </a:extLst>
          </p:cNvPr>
          <p:cNvSpPr>
            <a:spLocks xmlns:a="http://schemas.openxmlformats.org/drawingml/2006/main" noGrp="1"/>
          </p:cNvSpPr>
          <p:nvPr/>
        </p:nvSpPr>
        <p:spPr>
          <a:xfrm xmlns:a="http://schemas.openxmlformats.org/drawingml/2006/main" rot="0" flipH="0" flipV="0">
            <a:off x="7208298" y="1568625"/>
            <a:ext cx="2680138" cy="1228343"/>
          </a:xfrm>
          <a:prstGeom xmlns:a="http://schemas.openxmlformats.org/drawingml/2006/main" prst="rect">
            <a:avLst/>
          </a:prstGeom>
          <a:solidFill xmlns:a="http://schemas.openxmlformats.org/drawingml/2006/main">
            <a:srgbClr val="F2C07B"/>
          </a:solidFill>
          <a:ln xmlns:a="http://schemas.openxmlformats.org/drawingml/2006/main" w="25400">
            <a:solidFill>
              <a:schemeClr val="bg1"/>
            </a:solidFill>
          </a:ln>
        </p:spPr>
        <p: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p:style>
        <p:txBody>
          <a:bodyPr xmlns:a="http://schemas.openxmlformats.org/drawingml/2006/main" anchor="ctr"/>
          <a:lstStyle xmlns:a="http://schemas.openxmlformats.org/drawingml/2006/main"/>
          <a:p xmlns:a="http://schemas.openxmlformats.org/drawingml/2006/main">
            <a:pPr algn="ctr">
              <a:buNone/>
            </a:pPr>
            <a:r>
              <a:rPr sz="2400">
                <a:solidFill>
                  <a:schemeClr val="tx1"/>
                </a:solidFill>
              </a:rPr>
              <a:t>Who do you turn to when you are scared or anxious? </a:t>
            </a:r>
          </a:p>
        </p:txBody>
      </p:sp>
      <p:sp>
        <p:nvSpPr>
          <p:cNvPr id="20" name="Right Arrow 19">
            <a:extLst xmlns:a="http://schemas.openxmlformats.org/drawingml/2006/main">
              <a:ext uri="{FF2B5EF4-FFF2-40B4-BE49-F238E27FC236}">
                <a16:creationId xmlns:a16="http://schemas.microsoft.com/office/drawing/2014/main" id="{D7905B81-D43E-9910-F596-2DEDD61603A7}"/>
              </a:ext>
            </a:extLst>
          </p:cNvPr>
          <p:cNvSpPr>
            <a:spLocks xmlns:a="http://schemas.openxmlformats.org/drawingml/2006/main" noGrp="1"/>
          </p:cNvSpPr>
          <p:nvPr/>
        </p:nvSpPr>
        <p:spPr>
          <a:xfrm xmlns:a="http://schemas.openxmlformats.org/drawingml/2006/main" rot="19840080" flipH="0" flipV="0">
            <a:off x="6096000" y="2573079"/>
            <a:ext cx="942753" cy="223889"/>
          </a:xfrm>
          <a:prstGeom xmlns:a="http://schemas.openxmlformats.org/drawingml/2006/main" prst="rightArrow">
            <a:avLst/>
          </a:prstGeom>
        </p:spPr>
        <p:style>
          <a:lnRef xmlns:a="http://schemas.openxmlformats.org/drawingml/2006/main" idx="2">
            <a:schemeClr val="accent1">
              <a:shade val="15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p:style>
        <p:txBody>
          <a:bodyPr xmlns:a="http://schemas.openxmlformats.org/drawingml/2006/main" anchor="ctr"/>
          <a:lstStyle xmlns:a="http://schemas.openxmlformats.org/drawingml/2006/main"/>
          <a:p xmlns:a="http://schemas.openxmlformats.org/drawingml/2006/main">
            <a:pPr algn="ctr">
              <a:buNone/>
            </a:pPr>
            <a:endParaRPr/>
          </a:p>
        </p:txBody>
      </p:sp>
      <p:sp>
        <p:nvSpPr>
          <p:cNvPr id="19" name="Rectangle 18">
            <a:extLst xmlns:a="http://schemas.openxmlformats.org/drawingml/2006/main">
              <a:ext uri="{FF2B5EF4-FFF2-40B4-BE49-F238E27FC236}">
                <a16:creationId xmlns:a16="http://schemas.microsoft.com/office/drawing/2014/main" id="{ADB6ED39-192A-3CDC-D1E7-A5A7F959F6D8}"/>
              </a:ext>
            </a:extLst>
          </p:cNvPr>
          <p:cNvSpPr>
            <a:spLocks xmlns:a="http://schemas.openxmlformats.org/drawingml/2006/main" noGrp="1"/>
          </p:cNvSpPr>
          <p:nvPr/>
        </p:nvSpPr>
        <p:spPr>
          <a:xfrm xmlns:a="http://schemas.openxmlformats.org/drawingml/2006/main" rot="0" flipH="0" flipV="0">
            <a:off x="8181887" y="3023382"/>
            <a:ext cx="1954924" cy="1603453"/>
          </a:xfrm>
          <a:prstGeom xmlns:a="http://schemas.openxmlformats.org/drawingml/2006/main" prst="rect">
            <a:avLst/>
          </a:prstGeom>
          <a:solidFill xmlns:a="http://schemas.openxmlformats.org/drawingml/2006/main">
            <a:srgbClr val="FEE9A6"/>
          </a:solidFill>
          <a:ln xmlns:a="http://schemas.openxmlformats.org/drawingml/2006/main" w="25400">
            <a:solidFill>
              <a:schemeClr val="bg1"/>
            </a:solidFill>
          </a:ln>
        </p:spPr>
        <p: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p:style>
        <p:txBody>
          <a:bodyPr xmlns:a="http://schemas.openxmlformats.org/drawingml/2006/main" anchor="ctr"/>
          <a:lstStyle xmlns:a="http://schemas.openxmlformats.org/drawingml/2006/main"/>
          <a:p xmlns:a="http://schemas.openxmlformats.org/drawingml/2006/main">
            <a:pPr algn="ctr">
              <a:buNone/>
            </a:pPr>
            <a:r>
              <a:rPr sz="2400">
                <a:solidFill>
                  <a:schemeClr val="tx1"/>
                </a:solidFill>
              </a:rPr>
              <a:t>What cultural traditions are important to you? </a:t>
            </a:r>
          </a:p>
        </p:txBody>
      </p:sp>
      <p:sp>
        <p:nvSpPr>
          <p:cNvPr id="21" name="Right Arrow 20">
            <a:extLst xmlns:a="http://schemas.openxmlformats.org/drawingml/2006/main">
              <a:ext uri="{FF2B5EF4-FFF2-40B4-BE49-F238E27FC236}">
                <a16:creationId xmlns:a16="http://schemas.microsoft.com/office/drawing/2014/main" id="{3CBC8BDC-BC50-81EC-8909-8B34E40502A1}"/>
              </a:ext>
            </a:extLst>
          </p:cNvPr>
          <p:cNvSpPr>
            <a:spLocks xmlns:a="http://schemas.openxmlformats.org/drawingml/2006/main" noGrp="1"/>
          </p:cNvSpPr>
          <p:nvPr/>
        </p:nvSpPr>
        <p:spPr>
          <a:xfrm xmlns:a="http://schemas.openxmlformats.org/drawingml/2006/main" rot="0" flipH="0" flipV="0">
            <a:off x="6581933" y="3839608"/>
            <a:ext cx="942753" cy="223889"/>
          </a:xfrm>
          <a:prstGeom xmlns:a="http://schemas.openxmlformats.org/drawingml/2006/main" prst="rightArrow">
            <a:avLst/>
          </a:prstGeom>
        </p:spPr>
        <p:style>
          <a:lnRef xmlns:a="http://schemas.openxmlformats.org/drawingml/2006/main" idx="2">
            <a:schemeClr val="accent1">
              <a:shade val="15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p:style>
        <p:txBody>
          <a:bodyPr xmlns:a="http://schemas.openxmlformats.org/drawingml/2006/main" anchor="ctr"/>
          <a:lstStyle xmlns:a="http://schemas.openxmlformats.org/drawingml/2006/main"/>
          <a:p xmlns:a="http://schemas.openxmlformats.org/drawingml/2006/main">
            <a:pPr algn="ctr">
              <a:buNone/>
            </a:pPr>
            <a:endParaRPr/>
          </a:p>
        </p:txBody>
      </p:sp>
      <p:sp>
        <p:nvSpPr>
          <p:cNvPr id="16" name="Rectangle 15">
            <a:extLst xmlns:a="http://schemas.openxmlformats.org/drawingml/2006/main">
              <a:ext uri="{FF2B5EF4-FFF2-40B4-BE49-F238E27FC236}">
                <a16:creationId xmlns:a16="http://schemas.microsoft.com/office/drawing/2014/main" id="{984E248D-F073-4164-BD7A-A0EF835CFF95}"/>
              </a:ext>
            </a:extLst>
          </p:cNvPr>
          <p:cNvSpPr>
            <a:spLocks xmlns:a="http://schemas.openxmlformats.org/drawingml/2006/main" noGrp="1"/>
          </p:cNvSpPr>
          <p:nvPr/>
        </p:nvSpPr>
        <p:spPr>
          <a:xfrm xmlns:a="http://schemas.openxmlformats.org/drawingml/2006/main" rot="0" flipH="0" flipV="0">
            <a:off x="8277724" y="5034454"/>
            <a:ext cx="2554014" cy="1323735"/>
          </a:xfrm>
          <a:prstGeom xmlns:a="http://schemas.openxmlformats.org/drawingml/2006/main" prst="rect">
            <a:avLst/>
          </a:prstGeom>
          <a:solidFill xmlns:a="http://schemas.openxmlformats.org/drawingml/2006/main">
            <a:srgbClr val="CBD888"/>
          </a:solidFill>
          <a:ln xmlns:a="http://schemas.openxmlformats.org/drawingml/2006/main" w="25400">
            <a:solidFill>
              <a:schemeClr val="bg1"/>
            </a:solidFill>
          </a:ln>
        </p:spPr>
        <p: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p:style>
        <p:txBody>
          <a:bodyPr xmlns:a="http://schemas.openxmlformats.org/drawingml/2006/main" anchor="ctr"/>
          <a:lstStyle xmlns:a="http://schemas.openxmlformats.org/drawingml/2006/main"/>
          <a:p xmlns:a="http://schemas.openxmlformats.org/drawingml/2006/main">
            <a:pPr algn="ctr">
              <a:buNone/>
            </a:pPr>
            <a:r>
              <a:rPr sz="2400">
                <a:solidFill>
                  <a:schemeClr val="tx1"/>
                </a:solidFill>
              </a:rPr>
              <a:t>What do you believe happens when you die? </a:t>
            </a:r>
          </a:p>
        </p:txBody>
      </p:sp>
      <p:sp>
        <p:nvSpPr>
          <p:cNvPr id="22" name="Right Arrow 21">
            <a:extLst xmlns:a="http://schemas.openxmlformats.org/drawingml/2006/main">
              <a:ext uri="{FF2B5EF4-FFF2-40B4-BE49-F238E27FC236}">
                <a16:creationId xmlns:a16="http://schemas.microsoft.com/office/drawing/2014/main" id="{AEECF90C-01EB-CEE3-BED2-58F78DFCFFBB}"/>
              </a:ext>
            </a:extLst>
          </p:cNvPr>
          <p:cNvSpPr>
            <a:spLocks xmlns:a="http://schemas.openxmlformats.org/drawingml/2006/main" noGrp="1"/>
          </p:cNvSpPr>
          <p:nvPr/>
        </p:nvSpPr>
        <p:spPr>
          <a:xfrm xmlns:a="http://schemas.openxmlformats.org/drawingml/2006/main" rot="0" flipH="0" flipV="0">
            <a:off x="6347517" y="5472432"/>
            <a:ext cx="1715233" cy="223889"/>
          </a:xfrm>
          <a:prstGeom xmlns:a="http://schemas.openxmlformats.org/drawingml/2006/main" prst="rightArrow">
            <a:avLst/>
          </a:prstGeom>
        </p:spPr>
        <p:style>
          <a:lnRef xmlns:a="http://schemas.openxmlformats.org/drawingml/2006/main" idx="2">
            <a:schemeClr val="accent1">
              <a:shade val="15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p:style>
        <p:txBody>
          <a:bodyPr xmlns:a="http://schemas.openxmlformats.org/drawingml/2006/main" anchor="ctr"/>
          <a:lstStyle xmlns:a="http://schemas.openxmlformats.org/drawingml/2006/main"/>
          <a:p xmlns:a="http://schemas.openxmlformats.org/drawingml/2006/main">
            <a:pPr algn="ctr">
              <a:buNone/>
            </a:pPr>
            <a:endParaRPr/>
          </a:p>
        </p:txBody>
      </p:sp>
      <p:sp>
        <p:nvSpPr>
          <p:cNvPr id="17" name="Rectangle 16">
            <a:extLst xmlns:a="http://schemas.openxmlformats.org/drawingml/2006/main">
              <a:ext uri="{FF2B5EF4-FFF2-40B4-BE49-F238E27FC236}">
                <a16:creationId xmlns:a16="http://schemas.microsoft.com/office/drawing/2014/main" id="{1B0C0DF9-0002-C756-F9E0-C41B62CDCB75}"/>
              </a:ext>
            </a:extLst>
          </p:cNvPr>
          <p:cNvSpPr>
            <a:spLocks xmlns:a="http://schemas.openxmlformats.org/drawingml/2006/main" noGrp="1"/>
          </p:cNvSpPr>
          <p:nvPr/>
        </p:nvSpPr>
        <p:spPr>
          <a:xfrm xmlns:a="http://schemas.openxmlformats.org/drawingml/2006/main" rot="0" flipH="0" flipV="0">
            <a:off x="765942" y="4490505"/>
            <a:ext cx="3363310" cy="1397877"/>
          </a:xfrm>
          <a:prstGeom xmlns:a="http://schemas.openxmlformats.org/drawingml/2006/main" prst="rect">
            <a:avLst/>
          </a:prstGeom>
          <a:solidFill xmlns:a="http://schemas.openxmlformats.org/drawingml/2006/main">
            <a:srgbClr val="B3E6EF"/>
          </a:solidFill>
          <a:ln xmlns:a="http://schemas.openxmlformats.org/drawingml/2006/main">
            <a:solidFill>
              <a:schemeClr val="bg1"/>
            </a:solidFill>
          </a:ln>
        </p:spPr>
        <p: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p:style>
        <p:txBody>
          <a:bodyPr xmlns:a="http://schemas.openxmlformats.org/drawingml/2006/main" anchor="ctr"/>
          <a:lstStyle xmlns:a="http://schemas.openxmlformats.org/drawingml/2006/main"/>
          <a:p xmlns:a="http://schemas.openxmlformats.org/drawingml/2006/main">
            <a:pPr algn="ctr">
              <a:buNone/>
            </a:pPr>
            <a:r>
              <a:rPr sz="2400">
                <a:solidFill>
                  <a:schemeClr val="tx1"/>
                </a:solidFill>
              </a:rPr>
              <a:t>Where do you get your sense of  right and wrong from? </a:t>
            </a:r>
          </a:p>
        </p:txBody>
      </p:sp>
      <p:sp>
        <p:nvSpPr>
          <p:cNvPr id="23" name="Right Arrow 22">
            <a:extLst xmlns:a="http://schemas.openxmlformats.org/drawingml/2006/main">
              <a:ext uri="{FF2B5EF4-FFF2-40B4-BE49-F238E27FC236}">
                <a16:creationId xmlns:a16="http://schemas.microsoft.com/office/drawing/2014/main" id="{936A6BBB-6881-5902-0988-95329D141488}"/>
              </a:ext>
            </a:extLst>
          </p:cNvPr>
          <p:cNvSpPr>
            <a:spLocks xmlns:a="http://schemas.openxmlformats.org/drawingml/2006/main" noGrp="1"/>
          </p:cNvSpPr>
          <p:nvPr/>
        </p:nvSpPr>
        <p:spPr>
          <a:xfrm xmlns:a="http://schemas.openxmlformats.org/drawingml/2006/main" rot="10800000" flipH="0" flipV="0">
            <a:off x="4284223" y="5248543"/>
            <a:ext cx="953454" cy="223888"/>
          </a:xfrm>
          <a:prstGeom xmlns:a="http://schemas.openxmlformats.org/drawingml/2006/main" prst="rightArrow">
            <a:avLst/>
          </a:prstGeom>
        </p:spPr>
        <p:style>
          <a:lnRef xmlns:a="http://schemas.openxmlformats.org/drawingml/2006/main" idx="2">
            <a:schemeClr val="accent1">
              <a:shade val="15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p:style>
        <p:txBody>
          <a:bodyPr xmlns:a="http://schemas.openxmlformats.org/drawingml/2006/main" anchor="ctr"/>
          <a:lstStyle xmlns:a="http://schemas.openxmlformats.org/drawingml/2006/main"/>
          <a:p xmlns:a="http://schemas.openxmlformats.org/drawingml/2006/main">
            <a:pPr algn="ctr">
              <a:buNone/>
            </a:pPr>
            <a:endParaRPr/>
          </a:p>
        </p:txBody>
      </p:sp>
      <p:sp>
        <p:nvSpPr>
          <p:cNvPr id="18" name="Rectangle 17">
            <a:extLst xmlns:a="http://schemas.openxmlformats.org/drawingml/2006/main">
              <a:ext uri="{FF2B5EF4-FFF2-40B4-BE49-F238E27FC236}">
                <a16:creationId xmlns:a16="http://schemas.microsoft.com/office/drawing/2014/main" id="{69A82727-B7C7-23F5-1A9F-685A400D4D7D}"/>
              </a:ext>
            </a:extLst>
          </p:cNvPr>
          <p:cNvSpPr>
            <a:spLocks xmlns:a="http://schemas.openxmlformats.org/drawingml/2006/main" noGrp="1"/>
          </p:cNvSpPr>
          <p:nvPr/>
        </p:nvSpPr>
        <p:spPr>
          <a:xfrm xmlns:a="http://schemas.openxmlformats.org/drawingml/2006/main" rot="0" flipH="0" flipV="0">
            <a:off x="2174570" y="2258792"/>
            <a:ext cx="1760479" cy="1828800"/>
          </a:xfrm>
          <a:prstGeom xmlns:a="http://schemas.openxmlformats.org/drawingml/2006/main" prst="rect">
            <a:avLst/>
          </a:prstGeom>
          <a:solidFill xmlns:a="http://schemas.openxmlformats.org/drawingml/2006/main">
            <a:schemeClr val="accent4">
              <a:lumMod val="60000"/>
              <a:lumOff val="40000"/>
            </a:schemeClr>
          </a:solidFill>
          <a:ln xmlns:a="http://schemas.openxmlformats.org/drawingml/2006/main">
            <a:solidFill>
              <a:schemeClr val="bg1"/>
            </a:solidFill>
          </a:ln>
        </p:spPr>
        <p: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p:style>
        <p:txBody>
          <a:bodyPr xmlns:a="http://schemas.openxmlformats.org/drawingml/2006/main" anchor="ctr"/>
          <a:lstStyle xmlns:a="http://schemas.openxmlformats.org/drawingml/2006/main"/>
          <a:p xmlns:a="http://schemas.openxmlformats.org/drawingml/2006/main">
            <a:pPr algn="ctr">
              <a:buNone/>
            </a:pPr>
            <a:r>
              <a:rPr sz="2400">
                <a:solidFill>
                  <a:schemeClr val="tx1"/>
                </a:solidFill>
              </a:rPr>
              <a:t>Why do you think we exist? </a:t>
            </a:r>
          </a:p>
        </p:txBody>
      </p:sp>
      <p:sp>
        <p:nvSpPr>
          <p:cNvPr id="24" name="Right Arrow 23">
            <a:extLst xmlns:a="http://schemas.openxmlformats.org/drawingml/2006/main">
              <a:ext uri="{FF2B5EF4-FFF2-40B4-BE49-F238E27FC236}">
                <a16:creationId xmlns:a16="http://schemas.microsoft.com/office/drawing/2014/main" id="{F6628E9F-D0C1-8C2E-BF5E-070A82566CEC}"/>
              </a:ext>
            </a:extLst>
          </p:cNvPr>
          <p:cNvSpPr>
            <a:spLocks xmlns:a="http://schemas.openxmlformats.org/drawingml/2006/main" noGrp="1"/>
          </p:cNvSpPr>
          <p:nvPr/>
        </p:nvSpPr>
        <p:spPr>
          <a:xfrm xmlns:a="http://schemas.openxmlformats.org/drawingml/2006/main" rot="10800000" flipH="0" flipV="0">
            <a:off x="4065917" y="3351236"/>
            <a:ext cx="1171759" cy="223889"/>
          </a:xfrm>
          <a:prstGeom xmlns:a="http://schemas.openxmlformats.org/drawingml/2006/main" prst="rightArrow">
            <a:avLst/>
          </a:prstGeom>
        </p:spPr>
        <p:style>
          <a:lnRef xmlns:a="http://schemas.openxmlformats.org/drawingml/2006/main" idx="2">
            <a:schemeClr val="accent1">
              <a:shade val="15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p:style>
        <p:txBody>
          <a:bodyPr xmlns:a="http://schemas.openxmlformats.org/drawingml/2006/main" anchor="ctr"/>
          <a:lstStyle xmlns:a="http://schemas.openxmlformats.org/drawingml/2006/main"/>
          <a:p xmlns:a="http://schemas.openxmlformats.org/drawingml/2006/main">
            <a:pPr algn="ctr">
              <a:buNone/>
            </a:pPr>
            <a:endParaRPr/>
          </a:p>
        </p:txBody>
      </p:sp>
    </p:spTree>
    <p:extLst>
      <p:ext uri="{BB962C8B-B14F-4D97-AF65-F5344CB8AC3E}">
        <p14:creationId xmlns:p14="http://schemas.microsoft.com/office/powerpoint/2010/main" val="2808160308"/>
      </p:ext>
    </p:extLst>
  </p:cSld>
</p:sld>
</file>

<file path=ppt/slides/slide18.xml><?xml version="1.0" encoding="utf-8"?>
<p:sld xmlns:p="http://schemas.openxmlformats.org/presentationml/2006/main">
  <p:cSld>
    <p:bg>
      <p:bgPr>
        <a:solidFill xmlns:a="http://schemas.openxmlformats.org/drawingml/2006/main">
          <a:srgbClr val="F2C07B"/>
        </a:solidFill>
      </p:bgPr>
    </p:bg>
    <p:spTree>
      <p:nvGrpSpPr>
        <p:cNvPr id="1" name=""/>
        <p:cNvGrpSpPr/>
        <p:nvPr/>
      </p:nvGrpSpPr>
      <p:grpSpPr>
        <a:xfrm xmlns:a="http://schemas.openxmlformats.org/drawingml/2006/main"/>
      </p:grpSpPr>
      <p:pic>
        <p:nvPicPr>
          <p:cNvPr id="28" name="Picture 2"/>
          <p:cNvPicPr>
            <a:picLocks xmlns:a="http://schemas.openxmlformats.org/drawingml/2006/main" noChangeAspect="1"/>
          </p:cNvPicPr>
          <p:nvPr/>
        </p:nvPicPr>
        <p:blipFill>
          <a:blip xmlns:r="http://schemas.openxmlformats.org/officeDocument/2006/relationships" xmlns:a="http://schemas.openxmlformats.org/drawingml/2006/main" r:embed="Ra64200a8bc4e4d45"/>
          <a:stretch xmlns:a="http://schemas.openxmlformats.org/drawingml/2006/main">
            <a:fillRect l="0" t="0" r="0" b="0"/>
          </a:stretch>
        </p:blipFill>
        <p:spPr>
          <a:xfrm xmlns:a="http://schemas.openxmlformats.org/drawingml/2006/main">
            <a:off x="340266" y="445995"/>
            <a:ext cx="3319388" cy="758337"/>
          </a:xfrm>
          <a:prstGeom xmlns:a="http://schemas.openxmlformats.org/drawingml/2006/main" prst="rect">
            <a:avLst/>
          </a:prstGeom>
        </p:spPr>
      </p:pic>
      <p:sp>
        <p:nvSpPr>
          <p:cNvPr id="4" name="TextBox 3">
            <a:extLst xmlns:a="http://schemas.openxmlformats.org/drawingml/2006/main">
              <a:ext uri="{FF2B5EF4-FFF2-40B4-BE49-F238E27FC236}">
                <a16:creationId xmlns:a16="http://schemas.microsoft.com/office/drawing/2014/main" id="{07CAF3DA-FCD4-DC3B-5D3A-CF41F2CC0FF7}"/>
              </a:ext>
            </a:extLst>
          </p:cNvPr>
          <p:cNvSpPr>
            <a:spLocks xmlns:a="http://schemas.openxmlformats.org/drawingml/2006/main" noGrp="1"/>
          </p:cNvSpPr>
          <p:nvPr/>
        </p:nvSpPr>
        <p:spPr>
          <a:xfrm xmlns:a="http://schemas.openxmlformats.org/drawingml/2006/main">
            <a:off x="340265" y="1441623"/>
            <a:ext cx="10293868" cy="584775"/>
          </a:xfrm>
          <a:prstGeom xmlns:a="http://schemas.openxmlformats.org/drawingml/2006/main" prst="rect">
            <a:avLst/>
          </a:prstGeom>
          <a:noFill xmlns:a="http://schemas.openxmlformats.org/drawingml/2006/main"/>
        </p:spPr>
        <p:txBody>
          <a:bodyPr xmlns:a="http://schemas.openxmlformats.org/drawingml/2006/main" wrap="square">
            <a:spAutoFit/>
          </a:bodyPr>
          <a:lstStyle xmlns:a="http://schemas.openxmlformats.org/drawingml/2006/main"/>
          <a:p xmlns:a="http://schemas.openxmlformats.org/drawingml/2006/main">
            <a:r>
              <a:rPr sz="3200" b="1">
                <a:latin typeface="Aptos Display"/>
                <a:ea typeface="Aptos Display"/>
                <a:cs typeface="Aptos Display"/>
              </a:rPr>
              <a:t>Safe space activity</a:t>
            </a:r>
            <a:endParaRPr sz="3200" b="1">
              <a:solidFill>
                <a:schemeClr val="bg1"/>
              </a:solidFill>
              <a:latin typeface="Aptos Display"/>
              <a:ea typeface="Aptos Display"/>
              <a:cs typeface="Aptos Display"/>
            </a:endParaRPr>
          </a:p>
        </p:txBody>
      </p:sp>
      <p:pic>
        <p:nvPicPr>
          <p:cNvPr id="30" name="Picture 7"/>
          <p:cNvPicPr>
            <a:picLocks xmlns:a="http://schemas.openxmlformats.org/drawingml/2006/main" noChangeAspect="1"/>
          </p:cNvPicPr>
          <p:nvPr/>
        </p:nvPicPr>
        <p:blipFill>
          <a:blip xmlns:r="http://schemas.openxmlformats.org/officeDocument/2006/relationships" xmlns:a="http://schemas.openxmlformats.org/drawingml/2006/main" r:embed="R45a71bb83423486a"/>
          <a:srcRect xmlns:a="http://schemas.openxmlformats.org/drawingml/2006/main" l="0" t="0" r="48160" b="0"/>
          <a:stretch xmlns:a="http://schemas.openxmlformats.org/drawingml/2006/main">
            <a:fillRect l="0" t="0" r="0" b="0"/>
          </a:stretch>
        </p:blipFill>
        <p:spPr>
          <a:xfrm xmlns:a="http://schemas.openxmlformats.org/drawingml/2006/main">
            <a:off x="9290312" y="410412"/>
            <a:ext cx="2901688" cy="5525560"/>
          </a:xfrm>
          <a:prstGeom xmlns:a="http://schemas.openxmlformats.org/drawingml/2006/main" prst="rect">
            <a:avLst/>
          </a:prstGeom>
        </p:spPr>
      </p:pic>
      <p:pic>
        <p:nvPicPr>
          <p:cNvPr id="31" name="Content Placeholder 4"/>
          <p:cNvPicPr>
            <a:picLocks xmlns:a="http://schemas.openxmlformats.org/drawingml/2006/main" noChangeAspect="1"/>
          </p:cNvPicPr>
          <p:nvPr>
            <p:ph idx="1"/>
          </p:nvPr>
        </p:nvPicPr>
        <p:blipFill>
          <a:blip xmlns:r="http://schemas.openxmlformats.org/officeDocument/2006/relationships" xmlns:a="http://schemas.openxmlformats.org/drawingml/2006/main" r:embed="Ra2adc1b97900453e">
            <a:extLst>
              <a:ext uri="{96DAC541-7B7A-43D3-8B79-37D633B846F1}">
                <asvg:svgBlip xmlns:asvg="http://schemas.microsoft.com/office/drawing/2016/SVG/main" r:embed="R578e71977baf462b"/>
              </a:ext>
            </a:extLst>
          </a:blip>
          <a:stretch xmlns:a="http://schemas.openxmlformats.org/drawingml/2006/main">
            <a:fillRect l="0" t="0" r="0" b="0"/>
          </a:stretch>
        </p:blipFill>
        <p:spPr>
          <a:xfrm xmlns:a="http://schemas.openxmlformats.org/drawingml/2006/main">
            <a:off x="5149249" y="3056946"/>
            <a:ext cx="3116317" cy="3116317"/>
          </a:xfrm>
        </p:spPr>
      </p:pic>
      <p:sp>
        <p:nvSpPr>
          <p:cNvPr id="10" name="Rectangle 9">
            <a:extLst xmlns:a="http://schemas.openxmlformats.org/drawingml/2006/main">
              <a:ext uri="{FF2B5EF4-FFF2-40B4-BE49-F238E27FC236}">
                <a16:creationId xmlns:a16="http://schemas.microsoft.com/office/drawing/2014/main" id="{F6777843-0870-0D7D-38AB-2330F579491E}"/>
              </a:ext>
            </a:extLst>
          </p:cNvPr>
          <p:cNvSpPr>
            <a:spLocks xmlns:a="http://schemas.openxmlformats.org/drawingml/2006/main" noGrp="1"/>
          </p:cNvSpPr>
          <p:nvPr/>
        </p:nvSpPr>
        <p:spPr>
          <a:xfrm xmlns:a="http://schemas.openxmlformats.org/drawingml/2006/main">
            <a:off x="8228295" y="1826862"/>
            <a:ext cx="2680138" cy="1228343"/>
          </a:xfrm>
          <a:prstGeom xmlns:a="http://schemas.openxmlformats.org/drawingml/2006/main" prst="rect">
            <a:avLst/>
          </a:prstGeom>
          <a:solidFill xmlns:a="http://schemas.openxmlformats.org/drawingml/2006/main">
            <a:srgbClr val="E1BDCF"/>
          </a:solidFill>
          <a:ln xmlns:a="http://schemas.openxmlformats.org/drawingml/2006/main" w="25400">
            <a:solidFill>
              <a:schemeClr val="bg1"/>
            </a:solidFill>
          </a:ln>
        </p:spPr>
        <p: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p:style>
        <p:txBody>
          <a:bodyPr xmlns:a="http://schemas.openxmlformats.org/drawingml/2006/main" anchor="ctr"/>
          <a:lstStyle xmlns:a="http://schemas.openxmlformats.org/drawingml/2006/main"/>
          <a:p xmlns:a="http://schemas.openxmlformats.org/drawingml/2006/main">
            <a:pPr algn="ctr">
              <a:buNone/>
            </a:pPr>
            <a:r>
              <a:rPr sz="2400">
                <a:solidFill>
                  <a:schemeClr val="tx1"/>
                </a:solidFill>
              </a:rPr>
              <a:t>Who do you turn to when you are scared or anxious? </a:t>
            </a:r>
          </a:p>
        </p:txBody>
      </p:sp>
      <p:sp>
        <p:nvSpPr>
          <p:cNvPr id="16" name="Rectangle 15">
            <a:extLst xmlns:a="http://schemas.openxmlformats.org/drawingml/2006/main">
              <a:ext uri="{FF2B5EF4-FFF2-40B4-BE49-F238E27FC236}">
                <a16:creationId xmlns:a16="http://schemas.microsoft.com/office/drawing/2014/main" id="{A94F7554-CEB2-60A4-09A4-CD243FE7F1B1}"/>
              </a:ext>
            </a:extLst>
          </p:cNvPr>
          <p:cNvSpPr>
            <a:spLocks xmlns:a="http://schemas.openxmlformats.org/drawingml/2006/main" noGrp="1"/>
          </p:cNvSpPr>
          <p:nvPr/>
        </p:nvSpPr>
        <p:spPr>
          <a:xfrm xmlns:a="http://schemas.openxmlformats.org/drawingml/2006/main">
            <a:off x="9297721" y="5292691"/>
            <a:ext cx="2554014" cy="1323735"/>
          </a:xfrm>
          <a:prstGeom xmlns:a="http://schemas.openxmlformats.org/drawingml/2006/main" prst="rect">
            <a:avLst/>
          </a:prstGeom>
          <a:solidFill xmlns:a="http://schemas.openxmlformats.org/drawingml/2006/main">
            <a:srgbClr val="CBD888"/>
          </a:solidFill>
          <a:ln xmlns:a="http://schemas.openxmlformats.org/drawingml/2006/main" w="25400">
            <a:solidFill>
              <a:schemeClr val="bg1"/>
            </a:solidFill>
          </a:ln>
        </p:spPr>
        <p: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p:style>
        <p:txBody>
          <a:bodyPr xmlns:a="http://schemas.openxmlformats.org/drawingml/2006/main" anchor="ctr"/>
          <a:lstStyle xmlns:a="http://schemas.openxmlformats.org/drawingml/2006/main"/>
          <a:p xmlns:a="http://schemas.openxmlformats.org/drawingml/2006/main">
            <a:pPr algn="ctr">
              <a:buNone/>
            </a:pPr>
            <a:r>
              <a:rPr sz="2400">
                <a:solidFill>
                  <a:schemeClr val="tx1"/>
                </a:solidFill>
              </a:rPr>
              <a:t>What do you believe happens when you die? </a:t>
            </a:r>
          </a:p>
        </p:txBody>
      </p:sp>
      <p:sp>
        <p:nvSpPr>
          <p:cNvPr id="17" name="Rectangle 16">
            <a:extLst xmlns:a="http://schemas.openxmlformats.org/drawingml/2006/main">
              <a:ext uri="{FF2B5EF4-FFF2-40B4-BE49-F238E27FC236}">
                <a16:creationId xmlns:a16="http://schemas.microsoft.com/office/drawing/2014/main" id="{E27082E5-AC9D-0E2F-650A-DFC29C7BD0DF}"/>
              </a:ext>
            </a:extLst>
          </p:cNvPr>
          <p:cNvSpPr>
            <a:spLocks xmlns:a="http://schemas.openxmlformats.org/drawingml/2006/main" noGrp="1"/>
          </p:cNvSpPr>
          <p:nvPr/>
        </p:nvSpPr>
        <p:spPr>
          <a:xfrm xmlns:a="http://schemas.openxmlformats.org/drawingml/2006/main">
            <a:off x="1833422" y="5343273"/>
            <a:ext cx="3363310" cy="1397877"/>
          </a:xfrm>
          <a:prstGeom xmlns:a="http://schemas.openxmlformats.org/drawingml/2006/main" prst="rect">
            <a:avLst/>
          </a:prstGeom>
          <a:solidFill xmlns:a="http://schemas.openxmlformats.org/drawingml/2006/main">
            <a:srgbClr val="B3E6EF"/>
          </a:solidFill>
          <a:ln xmlns:a="http://schemas.openxmlformats.org/drawingml/2006/main">
            <a:solidFill>
              <a:schemeClr val="bg1"/>
            </a:solidFill>
          </a:ln>
        </p:spPr>
        <p: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p:style>
        <p:txBody>
          <a:bodyPr xmlns:a="http://schemas.openxmlformats.org/drawingml/2006/main" anchor="ctr"/>
          <a:lstStyle xmlns:a="http://schemas.openxmlformats.org/drawingml/2006/main"/>
          <a:p xmlns:a="http://schemas.openxmlformats.org/drawingml/2006/main">
            <a:pPr algn="ctr">
              <a:buNone/>
            </a:pPr>
            <a:r>
              <a:rPr sz="2400">
                <a:solidFill>
                  <a:schemeClr val="tx1"/>
                </a:solidFill>
              </a:rPr>
              <a:t>Where do you get your sense of  right and wrong from? </a:t>
            </a:r>
          </a:p>
        </p:txBody>
      </p:sp>
      <p:sp>
        <p:nvSpPr>
          <p:cNvPr id="18" name="Rectangle 17">
            <a:extLst xmlns:a="http://schemas.openxmlformats.org/drawingml/2006/main">
              <a:ext uri="{FF2B5EF4-FFF2-40B4-BE49-F238E27FC236}">
                <a16:creationId xmlns:a16="http://schemas.microsoft.com/office/drawing/2014/main" id="{993A404E-4388-7AD9-1EF7-7E50A2C9064B}"/>
              </a:ext>
            </a:extLst>
          </p:cNvPr>
          <p:cNvSpPr>
            <a:spLocks xmlns:a="http://schemas.openxmlformats.org/drawingml/2006/main" noGrp="1"/>
          </p:cNvSpPr>
          <p:nvPr/>
        </p:nvSpPr>
        <p:spPr>
          <a:xfrm xmlns:a="http://schemas.openxmlformats.org/drawingml/2006/main">
            <a:off x="3194567" y="2517029"/>
            <a:ext cx="1760479" cy="1828800"/>
          </a:xfrm>
          <a:prstGeom xmlns:a="http://schemas.openxmlformats.org/drawingml/2006/main" prst="rect">
            <a:avLst/>
          </a:prstGeom>
          <a:solidFill xmlns:a="http://schemas.openxmlformats.org/drawingml/2006/main">
            <a:schemeClr val="accent4">
              <a:lumMod val="60000"/>
              <a:lumOff val="40000"/>
            </a:schemeClr>
          </a:solidFill>
          <a:ln xmlns:a="http://schemas.openxmlformats.org/drawingml/2006/main">
            <a:solidFill>
              <a:schemeClr val="bg1"/>
            </a:solidFill>
          </a:ln>
        </p:spPr>
        <p: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p:style>
        <p:txBody>
          <a:bodyPr xmlns:a="http://schemas.openxmlformats.org/drawingml/2006/main" anchor="ctr"/>
          <a:lstStyle xmlns:a="http://schemas.openxmlformats.org/drawingml/2006/main"/>
          <a:p xmlns:a="http://schemas.openxmlformats.org/drawingml/2006/main">
            <a:pPr algn="ctr">
              <a:buNone/>
            </a:pPr>
            <a:r>
              <a:rPr sz="2400">
                <a:solidFill>
                  <a:schemeClr val="tx1"/>
                </a:solidFill>
              </a:rPr>
              <a:t>Why do you think we exist? </a:t>
            </a:r>
          </a:p>
        </p:txBody>
      </p:sp>
      <p:sp>
        <p:nvSpPr>
          <p:cNvPr id="19" name="Rectangle 18">
            <a:extLst xmlns:a="http://schemas.openxmlformats.org/drawingml/2006/main">
              <a:ext uri="{FF2B5EF4-FFF2-40B4-BE49-F238E27FC236}">
                <a16:creationId xmlns:a16="http://schemas.microsoft.com/office/drawing/2014/main" id="{893E5F1E-9771-5E76-D48C-BFD5745F8077}"/>
              </a:ext>
            </a:extLst>
          </p:cNvPr>
          <p:cNvSpPr>
            <a:spLocks xmlns:a="http://schemas.openxmlformats.org/drawingml/2006/main" noGrp="1"/>
          </p:cNvSpPr>
          <p:nvPr/>
        </p:nvSpPr>
        <p:spPr>
          <a:xfrm xmlns:a="http://schemas.openxmlformats.org/drawingml/2006/main">
            <a:off x="9201884" y="3281619"/>
            <a:ext cx="1954924" cy="1603453"/>
          </a:xfrm>
          <a:prstGeom xmlns:a="http://schemas.openxmlformats.org/drawingml/2006/main" prst="rect">
            <a:avLst/>
          </a:prstGeom>
          <a:solidFill xmlns:a="http://schemas.openxmlformats.org/drawingml/2006/main">
            <a:srgbClr val="FEE9A6"/>
          </a:solidFill>
          <a:ln xmlns:a="http://schemas.openxmlformats.org/drawingml/2006/main" w="25400">
            <a:solidFill>
              <a:schemeClr val="bg1"/>
            </a:solidFill>
          </a:ln>
        </p:spPr>
        <p: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p:style>
        <p:txBody>
          <a:bodyPr xmlns:a="http://schemas.openxmlformats.org/drawingml/2006/main" anchor="ctr"/>
          <a:lstStyle xmlns:a="http://schemas.openxmlformats.org/drawingml/2006/main"/>
          <a:p xmlns:a="http://schemas.openxmlformats.org/drawingml/2006/main">
            <a:pPr algn="ctr">
              <a:buNone/>
            </a:pPr>
            <a:r>
              <a:rPr sz="2400">
                <a:solidFill>
                  <a:schemeClr val="tx1"/>
                </a:solidFill>
              </a:rPr>
              <a:t>What cultural traditions are important to you? </a:t>
            </a:r>
          </a:p>
        </p:txBody>
      </p:sp>
      <p:sp>
        <p:nvSpPr>
          <p:cNvPr id="20" name="Right Arrow 19">
            <a:extLst xmlns:a="http://schemas.openxmlformats.org/drawingml/2006/main">
              <a:ext uri="{FF2B5EF4-FFF2-40B4-BE49-F238E27FC236}">
                <a16:creationId xmlns:a16="http://schemas.microsoft.com/office/drawing/2014/main" id="{3C88482B-1F34-6ADD-08D0-C46742BAEE89}"/>
              </a:ext>
            </a:extLst>
          </p:cNvPr>
          <p:cNvSpPr>
            <a:spLocks xmlns:a="http://schemas.openxmlformats.org/drawingml/2006/main" noGrp="1"/>
          </p:cNvSpPr>
          <p:nvPr/>
        </p:nvSpPr>
        <p:spPr>
          <a:xfrm xmlns:a="http://schemas.openxmlformats.org/drawingml/2006/main" rot="19840080">
            <a:off x="7115997" y="2831316"/>
            <a:ext cx="942753" cy="223889"/>
          </a:xfrm>
          <a:prstGeom xmlns:a="http://schemas.openxmlformats.org/drawingml/2006/main" prst="rightArrow">
            <a:avLst/>
          </a:prstGeom>
        </p:spPr>
        <p:style>
          <a:lnRef xmlns:a="http://schemas.openxmlformats.org/drawingml/2006/main" idx="2">
            <a:schemeClr val="accent1">
              <a:shade val="15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p:style>
        <p:txBody>
          <a:bodyPr xmlns:a="http://schemas.openxmlformats.org/drawingml/2006/main" anchor="ctr"/>
          <a:lstStyle xmlns:a="http://schemas.openxmlformats.org/drawingml/2006/main"/>
          <a:p xmlns:a="http://schemas.openxmlformats.org/drawingml/2006/main">
            <a:pPr algn="ctr">
              <a:buNone/>
            </a:pPr>
            <a:endParaRPr/>
          </a:p>
        </p:txBody>
      </p:sp>
      <p:sp>
        <p:nvSpPr>
          <p:cNvPr id="21" name="Right Arrow 20">
            <a:extLst xmlns:a="http://schemas.openxmlformats.org/drawingml/2006/main">
              <a:ext uri="{FF2B5EF4-FFF2-40B4-BE49-F238E27FC236}">
                <a16:creationId xmlns:a16="http://schemas.microsoft.com/office/drawing/2014/main" id="{4B757106-5030-81D0-2AE3-A0261F1B8122}"/>
              </a:ext>
            </a:extLst>
          </p:cNvPr>
          <p:cNvSpPr>
            <a:spLocks xmlns:a="http://schemas.openxmlformats.org/drawingml/2006/main" noGrp="1"/>
          </p:cNvSpPr>
          <p:nvPr/>
        </p:nvSpPr>
        <p:spPr>
          <a:xfrm xmlns:a="http://schemas.openxmlformats.org/drawingml/2006/main">
            <a:off x="7601930" y="4097845"/>
            <a:ext cx="942753" cy="223889"/>
          </a:xfrm>
          <a:prstGeom xmlns:a="http://schemas.openxmlformats.org/drawingml/2006/main" prst="rightArrow">
            <a:avLst/>
          </a:prstGeom>
        </p:spPr>
        <p:style>
          <a:lnRef xmlns:a="http://schemas.openxmlformats.org/drawingml/2006/main" idx="2">
            <a:schemeClr val="accent1">
              <a:shade val="15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p:style>
        <p:txBody>
          <a:bodyPr xmlns:a="http://schemas.openxmlformats.org/drawingml/2006/main" anchor="ctr"/>
          <a:lstStyle xmlns:a="http://schemas.openxmlformats.org/drawingml/2006/main"/>
          <a:p xmlns:a="http://schemas.openxmlformats.org/drawingml/2006/main">
            <a:pPr algn="ctr">
              <a:buNone/>
            </a:pPr>
            <a:endParaRPr/>
          </a:p>
        </p:txBody>
      </p:sp>
      <p:sp>
        <p:nvSpPr>
          <p:cNvPr id="22" name="Right Arrow 21">
            <a:extLst xmlns:a="http://schemas.openxmlformats.org/drawingml/2006/main">
              <a:ext uri="{FF2B5EF4-FFF2-40B4-BE49-F238E27FC236}">
                <a16:creationId xmlns:a16="http://schemas.microsoft.com/office/drawing/2014/main" id="{461638CF-130B-9D41-A49B-BFE523F67C04}"/>
              </a:ext>
            </a:extLst>
          </p:cNvPr>
          <p:cNvSpPr>
            <a:spLocks xmlns:a="http://schemas.openxmlformats.org/drawingml/2006/main" noGrp="1"/>
          </p:cNvSpPr>
          <p:nvPr/>
        </p:nvSpPr>
        <p:spPr>
          <a:xfrm xmlns:a="http://schemas.openxmlformats.org/drawingml/2006/main">
            <a:off x="7367514" y="5730669"/>
            <a:ext cx="1715233" cy="223889"/>
          </a:xfrm>
          <a:prstGeom xmlns:a="http://schemas.openxmlformats.org/drawingml/2006/main" prst="rightArrow">
            <a:avLst/>
          </a:prstGeom>
        </p:spPr>
        <p:style>
          <a:lnRef xmlns:a="http://schemas.openxmlformats.org/drawingml/2006/main" idx="2">
            <a:schemeClr val="accent1">
              <a:shade val="15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p:style>
        <p:txBody>
          <a:bodyPr xmlns:a="http://schemas.openxmlformats.org/drawingml/2006/main" anchor="ctr"/>
          <a:lstStyle xmlns:a="http://schemas.openxmlformats.org/drawingml/2006/main"/>
          <a:p xmlns:a="http://schemas.openxmlformats.org/drawingml/2006/main">
            <a:pPr algn="ctr">
              <a:buNone/>
            </a:pPr>
            <a:endParaRPr/>
          </a:p>
        </p:txBody>
      </p:sp>
      <p:sp>
        <p:nvSpPr>
          <p:cNvPr id="23" name="Right Arrow 22">
            <a:extLst xmlns:a="http://schemas.openxmlformats.org/drawingml/2006/main">
              <a:ext uri="{FF2B5EF4-FFF2-40B4-BE49-F238E27FC236}">
                <a16:creationId xmlns:a16="http://schemas.microsoft.com/office/drawing/2014/main" id="{77EA9BC6-4E56-6BDE-A882-0887CDCED2C1}"/>
              </a:ext>
            </a:extLst>
          </p:cNvPr>
          <p:cNvSpPr>
            <a:spLocks xmlns:a="http://schemas.openxmlformats.org/drawingml/2006/main" noGrp="1"/>
          </p:cNvSpPr>
          <p:nvPr/>
        </p:nvSpPr>
        <p:spPr>
          <a:xfrm xmlns:a="http://schemas.openxmlformats.org/drawingml/2006/main" rot="10800000">
            <a:off x="5304220" y="5506780"/>
            <a:ext cx="953454" cy="223888"/>
          </a:xfrm>
          <a:prstGeom xmlns:a="http://schemas.openxmlformats.org/drawingml/2006/main" prst="rightArrow">
            <a:avLst/>
          </a:prstGeom>
        </p:spPr>
        <p:style>
          <a:lnRef xmlns:a="http://schemas.openxmlformats.org/drawingml/2006/main" idx="2">
            <a:schemeClr val="accent1">
              <a:shade val="15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p:style>
        <p:txBody>
          <a:bodyPr xmlns:a="http://schemas.openxmlformats.org/drawingml/2006/main" anchor="ctr"/>
          <a:lstStyle xmlns:a="http://schemas.openxmlformats.org/drawingml/2006/main"/>
          <a:p xmlns:a="http://schemas.openxmlformats.org/drawingml/2006/main">
            <a:pPr algn="ctr">
              <a:buNone/>
            </a:pPr>
            <a:endParaRPr/>
          </a:p>
        </p:txBody>
      </p:sp>
      <p:sp>
        <p:nvSpPr>
          <p:cNvPr id="24" name="Right Arrow 23">
            <a:extLst xmlns:a="http://schemas.openxmlformats.org/drawingml/2006/main">
              <a:ext uri="{FF2B5EF4-FFF2-40B4-BE49-F238E27FC236}">
                <a16:creationId xmlns:a16="http://schemas.microsoft.com/office/drawing/2014/main" id="{74F64F9C-B945-ED5C-BB2A-43998C9FCFAF}"/>
              </a:ext>
            </a:extLst>
          </p:cNvPr>
          <p:cNvSpPr>
            <a:spLocks xmlns:a="http://schemas.openxmlformats.org/drawingml/2006/main" noGrp="1"/>
          </p:cNvSpPr>
          <p:nvPr/>
        </p:nvSpPr>
        <p:spPr>
          <a:xfrm xmlns:a="http://schemas.openxmlformats.org/drawingml/2006/main" rot="10800000">
            <a:off x="5085914" y="3609473"/>
            <a:ext cx="1171759" cy="223889"/>
          </a:xfrm>
          <a:prstGeom xmlns:a="http://schemas.openxmlformats.org/drawingml/2006/main" prst="rightArrow">
            <a:avLst/>
          </a:prstGeom>
        </p:spPr>
        <p:style>
          <a:lnRef xmlns:a="http://schemas.openxmlformats.org/drawingml/2006/main" idx="2">
            <a:schemeClr val="accent1">
              <a:shade val="15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p:style>
        <p:txBody>
          <a:bodyPr xmlns:a="http://schemas.openxmlformats.org/drawingml/2006/main" anchor="ctr"/>
          <a:lstStyle xmlns:a="http://schemas.openxmlformats.org/drawingml/2006/main"/>
          <a:p xmlns:a="http://schemas.openxmlformats.org/drawingml/2006/main">
            <a:pPr algn="ctr">
              <a:buNone/>
            </a:pPr>
            <a:endParaRPr/>
          </a:p>
        </p:txBody>
      </p:sp>
      <p:sp>
        <p:nvSpPr>
          <p:cNvPr id="2" name="TextBox 1">
            <a:extLst xmlns:a="http://schemas.openxmlformats.org/drawingml/2006/main">
              <a:ext uri="{FF2B5EF4-FFF2-40B4-BE49-F238E27FC236}">
                <a16:creationId xmlns:a16="http://schemas.microsoft.com/office/drawing/2014/main" id="{A344F84E-E8B1-D1AE-3B02-03AADE7D4A87}"/>
              </a:ext>
            </a:extLst>
          </p:cNvPr>
          <p:cNvSpPr>
            <a:spLocks xmlns:a="http://schemas.openxmlformats.org/drawingml/2006/main" noGrp="1"/>
          </p:cNvSpPr>
          <p:nvPr/>
        </p:nvSpPr>
        <p:spPr>
          <a:xfrm xmlns:a="http://schemas.openxmlformats.org/drawingml/2006/main">
            <a:off x="160411" y="2197924"/>
            <a:ext cx="2755039" cy="3046988"/>
          </a:xfrm>
          <a:prstGeom xmlns:a="http://schemas.openxmlformats.org/drawingml/2006/main" prst="rect">
            <a:avLst/>
          </a:prstGeom>
          <a:noFill xmlns:a="http://schemas.openxmlformats.org/drawingml/2006/main"/>
        </p:spPr>
        <p:txBody>
          <a:bodyPr xmlns:a="http://schemas.openxmlformats.org/drawingml/2006/main" wrap="square">
            <a:spAutoFit/>
          </a:bodyPr>
          <a:lstStyle xmlns:a="http://schemas.openxmlformats.org/drawingml/2006/main"/>
          <a:p xmlns:a="http://schemas.openxmlformats.org/drawingml/2006/main">
            <a:r>
              <a:rPr sz="1600">
                <a:latin typeface="Aptos"/>
                <a:ea typeface="Aptos"/>
                <a:cs typeface="Aptos"/>
              </a:rPr>
              <a:t>Now that you have thought of your responses, work in pairs.</a:t>
            </a:r>
          </a:p>
          <a:p xmlns:a="http://schemas.openxmlformats.org/drawingml/2006/main">
            <a:endParaRPr sz="1600">
              <a:latin typeface="Aptos"/>
              <a:ea typeface="Aptos"/>
              <a:cs typeface="Aptos"/>
            </a:endParaRPr>
          </a:p>
          <a:p xmlns:a="http://schemas.openxmlformats.org/drawingml/2006/main">
            <a:r>
              <a:rPr sz="1600">
                <a:latin typeface="Aptos"/>
                <a:ea typeface="Aptos"/>
                <a:cs typeface="Aptos"/>
              </a:rPr>
              <a:t>Partner A. choose a question to ask partner B. Listen to their response. Say "Thank you for sharing with me. I found what you said about... really interesting." The partner B asks Partner A </a:t>
            </a:r>
            <a:r>
              <a:rPr sz="1600">
                <a:latin typeface="Aptos"/>
                <a:ea typeface="Aptos"/>
                <a:cs typeface="Aptos"/>
              </a:rPr>
              <a:t>a</a:t>
            </a:r>
            <a:r>
              <a:rPr sz="1600">
                <a:latin typeface="Aptos"/>
                <a:ea typeface="Aptos"/>
                <a:cs typeface="Aptos"/>
              </a:rPr>
              <a:t> question. Repeat. </a:t>
            </a:r>
          </a:p>
        </p:txBody>
      </p:sp>
    </p:spTree>
    <p:extLst>
      <p:ext uri="{BB962C8B-B14F-4D97-AF65-F5344CB8AC3E}">
        <p14:creationId xmlns:p14="http://schemas.microsoft.com/office/powerpoint/2010/main" val="129250458"/>
      </p:ext>
    </p:extLst>
  </p:cSld>
</p:sld>
</file>

<file path=ppt/slides/slide19.xml><?xml version="1.0" encoding="utf-8"?>
<p:sld xmlns:p="http://schemas.openxmlformats.org/presentationml/2006/main">
  <p:cSld>
    <p:bg>
      <p:bgPr>
        <a:solidFill xmlns:a="http://schemas.openxmlformats.org/drawingml/2006/main">
          <a:srgbClr val="FEE9A6"/>
        </a:solidFill>
      </p:bgPr>
    </p:bg>
    <p:spTree>
      <p:nvGrpSpPr>
        <p:cNvPr id="1" name=""/>
        <p:cNvGrpSpPr/>
        <p:nvPr/>
      </p:nvGrpSpPr>
      <p:grpSpPr>
        <a:xfrm xmlns:a="http://schemas.openxmlformats.org/drawingml/2006/main"/>
      </p:grpSpPr>
      <p:pic>
        <p:nvPicPr>
          <p:cNvPr id="20" name="Picture 7"/>
          <p:cNvPicPr>
            <a:picLocks xmlns:a="http://schemas.openxmlformats.org/drawingml/2006/main" noChangeAspect="1"/>
          </p:cNvPicPr>
          <p:nvPr/>
        </p:nvPicPr>
        <p:blipFill>
          <a:blip xmlns:r="http://schemas.openxmlformats.org/officeDocument/2006/relationships" xmlns:a="http://schemas.openxmlformats.org/drawingml/2006/main" r:embed="R0daf0d5a1fff4ae8"/>
          <a:srcRect xmlns:a="http://schemas.openxmlformats.org/drawingml/2006/main" l="0" t="0" r="48160" b="0"/>
          <a:stretch xmlns:a="http://schemas.openxmlformats.org/drawingml/2006/main">
            <a:fillRect l="0" t="0" r="0" b="0"/>
          </a:stretch>
        </p:blipFill>
        <p:spPr>
          <a:xfrm xmlns:a="http://schemas.openxmlformats.org/drawingml/2006/main">
            <a:off x="9290312" y="410412"/>
            <a:ext cx="2901688" cy="5525560"/>
          </a:xfrm>
          <a:prstGeom xmlns:a="http://schemas.openxmlformats.org/drawingml/2006/main" prst="rect">
            <a:avLst/>
          </a:prstGeom>
        </p:spPr>
      </p:pic>
      <p:pic>
        <p:nvPicPr>
          <p:cNvPr id="21" name="Picture 3"/>
          <p:cNvPicPr>
            <a:picLocks xmlns:a="http://schemas.openxmlformats.org/drawingml/2006/main" noChangeAspect="1"/>
          </p:cNvPicPr>
          <p:nvPr/>
        </p:nvPicPr>
        <p:blipFill>
          <a:blip xmlns:r="http://schemas.openxmlformats.org/officeDocument/2006/relationships" xmlns:a="http://schemas.openxmlformats.org/drawingml/2006/main" r:embed="Ra9b057cd818f4159"/>
          <a:stretch xmlns:a="http://schemas.openxmlformats.org/drawingml/2006/main">
            <a:fillRect l="0" t="0" r="0" b="0"/>
          </a:stretch>
        </p:blipFill>
        <p:spPr>
          <a:xfrm xmlns:a="http://schemas.openxmlformats.org/drawingml/2006/main">
            <a:off x="340266" y="445995"/>
            <a:ext cx="3319388" cy="758337"/>
          </a:xfrm>
          <a:prstGeom xmlns:a="http://schemas.openxmlformats.org/drawingml/2006/main" prst="rect">
            <a:avLst/>
          </a:prstGeom>
        </p:spPr>
      </p:pic>
      <p:sp>
        <p:nvSpPr>
          <p:cNvPr id="5" name="TextBox 4">
            <a:extLst xmlns:a="http://schemas.openxmlformats.org/drawingml/2006/main">
              <a:ext uri="{FF2B5EF4-FFF2-40B4-BE49-F238E27FC236}">
                <a16:creationId xmlns:a16="http://schemas.microsoft.com/office/drawing/2014/main" id="{D26E7442-E21B-5F12-89ED-DF9D82F6C17A}"/>
              </a:ext>
            </a:extLst>
          </p:cNvPr>
          <p:cNvSpPr>
            <a:spLocks xmlns:a="http://schemas.openxmlformats.org/drawingml/2006/main" noGrp="1"/>
          </p:cNvSpPr>
          <p:nvPr/>
        </p:nvSpPr>
        <p:spPr>
          <a:xfrm xmlns:a="http://schemas.openxmlformats.org/drawingml/2006/main">
            <a:off x="340265" y="1441623"/>
            <a:ext cx="10568739" cy="646331"/>
          </a:xfrm>
          <a:prstGeom xmlns:a="http://schemas.openxmlformats.org/drawingml/2006/main" prst="rect">
            <a:avLst/>
          </a:prstGeom>
          <a:noFill xmlns:a="http://schemas.openxmlformats.org/drawingml/2006/main"/>
        </p:spPr>
        <p:txBody>
          <a:bodyPr xmlns:a="http://schemas.openxmlformats.org/drawingml/2006/main" wrap="square">
            <a:spAutoFit/>
          </a:bodyPr>
          <a:lstStyle xmlns:a="http://schemas.openxmlformats.org/drawingml/2006/main"/>
          <a:p xmlns:a="http://schemas.openxmlformats.org/drawingml/2006/main">
            <a:r>
              <a:rPr sz="3600" b="1">
                <a:latin typeface="Aptos Display"/>
                <a:ea typeface="Aptos Display"/>
                <a:cs typeface="Aptos Display"/>
              </a:rPr>
              <a:t>What did this activity tell us about knowledge in RE? </a:t>
            </a:r>
            <a:endParaRPr sz="3200" b="1">
              <a:solidFill>
                <a:schemeClr val="bg1"/>
              </a:solidFill>
              <a:latin typeface="Aptos Display"/>
              <a:ea typeface="Aptos Display"/>
              <a:cs typeface="Aptos Display"/>
            </a:endParaRPr>
          </a:p>
        </p:txBody>
      </p:sp>
      <p:sp>
        <p:nvSpPr>
          <p:cNvPr id="11" name="Content Placeholder 5">
            <a:extLst xmlns:a="http://schemas.openxmlformats.org/drawingml/2006/main">
              <a:ext uri="{FF2B5EF4-FFF2-40B4-BE49-F238E27FC236}">
                <a16:creationId xmlns:a16="http://schemas.microsoft.com/office/drawing/2014/main" id="{4690FE40-FC76-EBBE-1A14-83F41FC44053}"/>
              </a:ext>
            </a:extLst>
          </p:cNvPr>
          <p:cNvSpPr>
            <a:spLocks xmlns:a="http://schemas.openxmlformats.org/drawingml/2006/main" noGrp="1"/>
          </p:cNvSpPr>
          <p:nvPr>
            <p:ph idx="1"/>
          </p:nvPr>
        </p:nvSpPr>
        <p:spPr>
          <a:xfrm xmlns:a="http://schemas.openxmlformats.org/drawingml/2006/main">
            <a:off x="8682361" y="3928333"/>
            <a:ext cx="3235036" cy="1712641"/>
          </a:xfrm>
          <a:prstGeom xmlns:a="http://schemas.openxmlformats.org/drawingml/2006/main" prst="ellipse">
            <a:avLst/>
          </a:prstGeom>
          <a:solidFill xmlns:a="http://schemas.openxmlformats.org/drawingml/2006/main">
            <a:srgbClr val="E1BDCF"/>
          </a:solidFill>
          <a:ln xmlns:a="http://schemas.openxmlformats.org/drawingml/2006/main">
            <a:solidFill>
              <a:schemeClr val="bg1"/>
            </a:solidFill>
          </a:ln>
        </p:spPr>
        <p:style>
          <a:lnRef xmlns:a="http://schemas.openxmlformats.org/drawingml/2006/main" idx="2">
            <a:schemeClr val="accent1">
              <a:shade val="15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p:style>
        <p:txBody>
          <a:bodyPr xmlns:a="http://schemas.openxmlformats.org/drawingml/2006/main" anchor="ctr"/>
          <a:lstStyle xmlns:a="http://schemas.openxmlformats.org/drawingml/2006/main"/>
          <a:p xmlns:a="http://schemas.openxmlformats.org/drawingml/2006/main">
            <a:pPr marL="0" indent="0" algn="ctr">
              <a:buNone/>
            </a:pPr>
            <a:r>
              <a:rPr sz="2800">
                <a:solidFill>
                  <a:schemeClr val="tx1"/>
                </a:solidFill>
                <a:latin typeface="Aptos"/>
                <a:ea typeface="Aptos"/>
                <a:cs typeface="Aptos"/>
              </a:rPr>
              <a:t>opinions</a:t>
            </a:r>
          </a:p>
        </p:txBody>
      </p:sp>
      <p:sp>
        <p:nvSpPr>
          <p:cNvPr id="12" name="Oval 11">
            <a:extLst xmlns:a="http://schemas.openxmlformats.org/drawingml/2006/main">
              <a:ext uri="{FF2B5EF4-FFF2-40B4-BE49-F238E27FC236}">
                <a16:creationId xmlns:a16="http://schemas.microsoft.com/office/drawing/2014/main" id="{8F9693F5-A636-8337-A5C5-A6BB7AE5F5A8}"/>
              </a:ext>
            </a:extLst>
          </p:cNvPr>
          <p:cNvSpPr>
            <a:spLocks xmlns:a="http://schemas.openxmlformats.org/drawingml/2006/main" noGrp="1"/>
          </p:cNvSpPr>
          <p:nvPr/>
        </p:nvSpPr>
        <p:spPr>
          <a:xfrm xmlns:a="http://schemas.openxmlformats.org/drawingml/2006/main">
            <a:off x="971872" y="5337956"/>
            <a:ext cx="2687782" cy="1260764"/>
          </a:xfrm>
          <a:prstGeom xmlns:a="http://schemas.openxmlformats.org/drawingml/2006/main" prst="ellipse">
            <a:avLst/>
          </a:prstGeom>
          <a:solidFill xmlns:a="http://schemas.openxmlformats.org/drawingml/2006/main">
            <a:srgbClr val="F2C07B"/>
          </a:solidFill>
          <a:ln xmlns:a="http://schemas.openxmlformats.org/drawingml/2006/main">
            <a:solidFill>
              <a:schemeClr val="bg1"/>
            </a:solidFill>
          </a:ln>
        </p:spPr>
        <p:style>
          <a:lnRef xmlns:a="http://schemas.openxmlformats.org/drawingml/2006/main" idx="2">
            <a:schemeClr val="accent1">
              <a:shade val="15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p:style>
        <p:txBody>
          <a:bodyPr xmlns:a="http://schemas.openxmlformats.org/drawingml/2006/main" anchor="ctr"/>
          <a:lstStyle xmlns:a="http://schemas.openxmlformats.org/drawingml/2006/main"/>
          <a:p xmlns:a="http://schemas.openxmlformats.org/drawingml/2006/main">
            <a:pPr algn="ctr">
              <a:buNone/>
            </a:pPr>
            <a:r>
              <a:rPr sz="2800">
                <a:solidFill>
                  <a:schemeClr val="tx1"/>
                </a:solidFill>
                <a:latin typeface="Aptos"/>
                <a:ea typeface="Aptos"/>
                <a:cs typeface="Aptos"/>
              </a:rPr>
              <a:t>beliefs</a:t>
            </a:r>
          </a:p>
        </p:txBody>
      </p:sp>
      <p:sp>
        <p:nvSpPr>
          <p:cNvPr id="13" name="Oval 12">
            <a:extLst xmlns:a="http://schemas.openxmlformats.org/drawingml/2006/main">
              <a:ext uri="{FF2B5EF4-FFF2-40B4-BE49-F238E27FC236}">
                <a16:creationId xmlns:a16="http://schemas.microsoft.com/office/drawing/2014/main" id="{12025819-E92F-95C9-8C6B-FD2E11FFBCB0}"/>
              </a:ext>
            </a:extLst>
          </p:cNvPr>
          <p:cNvSpPr>
            <a:spLocks xmlns:a="http://schemas.openxmlformats.org/drawingml/2006/main" noGrp="1"/>
          </p:cNvSpPr>
          <p:nvPr/>
        </p:nvSpPr>
        <p:spPr>
          <a:xfrm xmlns:a="http://schemas.openxmlformats.org/drawingml/2006/main">
            <a:off x="2175666" y="3928333"/>
            <a:ext cx="2687782" cy="1260764"/>
          </a:xfrm>
          <a:prstGeom xmlns:a="http://schemas.openxmlformats.org/drawingml/2006/main" prst="ellipse">
            <a:avLst/>
          </a:prstGeom>
          <a:solidFill xmlns:a="http://schemas.openxmlformats.org/drawingml/2006/main">
            <a:srgbClr val="B3E6EF"/>
          </a:solidFill>
          <a:ln xmlns:a="http://schemas.openxmlformats.org/drawingml/2006/main">
            <a:solidFill>
              <a:schemeClr val="bg1"/>
            </a:solidFill>
          </a:ln>
        </p:spPr>
        <p:style>
          <a:lnRef xmlns:a="http://schemas.openxmlformats.org/drawingml/2006/main" idx="2">
            <a:schemeClr val="accent1">
              <a:shade val="15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p:style>
        <p:txBody>
          <a:bodyPr xmlns:a="http://schemas.openxmlformats.org/drawingml/2006/main" anchor="ctr"/>
          <a:lstStyle xmlns:a="http://schemas.openxmlformats.org/drawingml/2006/main"/>
          <a:p xmlns:a="http://schemas.openxmlformats.org/drawingml/2006/main">
            <a:pPr algn="ctr">
              <a:buNone/>
            </a:pPr>
            <a:r>
              <a:rPr sz="2800">
                <a:solidFill>
                  <a:schemeClr val="tx1"/>
                </a:solidFill>
                <a:latin typeface="Aptos"/>
                <a:ea typeface="Aptos"/>
                <a:cs typeface="Aptos"/>
              </a:rPr>
              <a:t>facts</a:t>
            </a:r>
          </a:p>
        </p:txBody>
      </p:sp>
      <p:sp>
        <p:nvSpPr>
          <p:cNvPr id="14" name="Oval 13">
            <a:extLst xmlns:a="http://schemas.openxmlformats.org/drawingml/2006/main">
              <a:ext uri="{FF2B5EF4-FFF2-40B4-BE49-F238E27FC236}">
                <a16:creationId xmlns:a16="http://schemas.microsoft.com/office/drawing/2014/main" id="{68878FE5-B4AF-5958-80EF-02E73CFCC447}"/>
              </a:ext>
            </a:extLst>
          </p:cNvPr>
          <p:cNvSpPr>
            <a:spLocks xmlns:a="http://schemas.openxmlformats.org/drawingml/2006/main" noGrp="1"/>
          </p:cNvSpPr>
          <p:nvPr/>
        </p:nvSpPr>
        <p:spPr>
          <a:xfrm xmlns:a="http://schemas.openxmlformats.org/drawingml/2006/main">
            <a:off x="5013426" y="2282611"/>
            <a:ext cx="2687782" cy="1260764"/>
          </a:xfrm>
          <a:prstGeom xmlns:a="http://schemas.openxmlformats.org/drawingml/2006/main" prst="ellipse">
            <a:avLst/>
          </a:prstGeom>
          <a:solidFill xmlns:a="http://schemas.openxmlformats.org/drawingml/2006/main">
            <a:srgbClr val="F2C07B"/>
          </a:solidFill>
          <a:ln xmlns:a="http://schemas.openxmlformats.org/drawingml/2006/main">
            <a:solidFill>
              <a:schemeClr val="bg1"/>
            </a:solidFill>
          </a:ln>
        </p:spPr>
        <p:style>
          <a:lnRef xmlns:a="http://schemas.openxmlformats.org/drawingml/2006/main" idx="2">
            <a:schemeClr val="accent1">
              <a:shade val="15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p:style>
        <p:txBody>
          <a:bodyPr xmlns:a="http://schemas.openxmlformats.org/drawingml/2006/main" anchor="ctr"/>
          <a:lstStyle xmlns:a="http://schemas.openxmlformats.org/drawingml/2006/main"/>
          <a:p xmlns:a="http://schemas.openxmlformats.org/drawingml/2006/main">
            <a:pPr algn="ctr">
              <a:buNone/>
            </a:pPr>
            <a:r>
              <a:rPr sz="2800">
                <a:solidFill>
                  <a:schemeClr val="tx1"/>
                </a:solidFill>
                <a:latin typeface="Aptos"/>
                <a:ea typeface="Aptos"/>
                <a:cs typeface="Aptos"/>
              </a:rPr>
              <a:t>feelings</a:t>
            </a:r>
          </a:p>
        </p:txBody>
      </p:sp>
      <p:sp>
        <p:nvSpPr>
          <p:cNvPr id="15" name="Oval 14">
            <a:extLst xmlns:a="http://schemas.openxmlformats.org/drawingml/2006/main">
              <a:ext uri="{FF2B5EF4-FFF2-40B4-BE49-F238E27FC236}">
                <a16:creationId xmlns:a16="http://schemas.microsoft.com/office/drawing/2014/main" id="{0ACBF985-0FB0-5E9E-A870-F7A0913299A5}"/>
              </a:ext>
            </a:extLst>
          </p:cNvPr>
          <p:cNvSpPr>
            <a:spLocks xmlns:a="http://schemas.openxmlformats.org/drawingml/2006/main" noGrp="1"/>
          </p:cNvSpPr>
          <p:nvPr/>
        </p:nvSpPr>
        <p:spPr>
          <a:xfrm xmlns:a="http://schemas.openxmlformats.org/drawingml/2006/main">
            <a:off x="5013426" y="4487029"/>
            <a:ext cx="3235036" cy="1404136"/>
          </a:xfrm>
          <a:prstGeom xmlns:a="http://schemas.openxmlformats.org/drawingml/2006/main" prst="ellipse">
            <a:avLst/>
          </a:prstGeom>
          <a:solidFill xmlns:a="http://schemas.openxmlformats.org/drawingml/2006/main">
            <a:schemeClr val="accent4">
              <a:lumMod val="40000"/>
              <a:lumOff val="60000"/>
            </a:schemeClr>
          </a:solidFill>
          <a:ln xmlns:a="http://schemas.openxmlformats.org/drawingml/2006/main">
            <a:solidFill>
              <a:schemeClr val="bg1"/>
            </a:solidFill>
          </a:ln>
        </p:spPr>
        <p:style>
          <a:lnRef xmlns:a="http://schemas.openxmlformats.org/drawingml/2006/main" idx="2">
            <a:schemeClr val="accent1">
              <a:shade val="15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p:style>
        <p:txBody>
          <a:bodyPr xmlns:a="http://schemas.openxmlformats.org/drawingml/2006/main" anchor="ctr"/>
          <a:lstStyle xmlns:a="http://schemas.openxmlformats.org/drawingml/2006/main"/>
          <a:p xmlns:a="http://schemas.openxmlformats.org/drawingml/2006/main">
            <a:pPr algn="ctr">
              <a:buNone/>
            </a:pPr>
            <a:r>
              <a:rPr sz="2800">
                <a:solidFill>
                  <a:schemeClr val="tx1"/>
                </a:solidFill>
                <a:latin typeface="Aptos"/>
                <a:ea typeface="Aptos"/>
                <a:cs typeface="Aptos"/>
              </a:rPr>
              <a:t>experiences</a:t>
            </a:r>
          </a:p>
        </p:txBody>
      </p:sp>
      <p:sp>
        <p:nvSpPr>
          <p:cNvPr id="16" name="Oval 15">
            <a:extLst xmlns:a="http://schemas.openxmlformats.org/drawingml/2006/main">
              <a:ext uri="{FF2B5EF4-FFF2-40B4-BE49-F238E27FC236}">
                <a16:creationId xmlns:a16="http://schemas.microsoft.com/office/drawing/2014/main" id="{6F7109FC-3329-C657-0E2D-92A28B6EEF7E}"/>
              </a:ext>
            </a:extLst>
          </p:cNvPr>
          <p:cNvSpPr>
            <a:spLocks xmlns:a="http://schemas.openxmlformats.org/drawingml/2006/main" noGrp="1"/>
          </p:cNvSpPr>
          <p:nvPr/>
        </p:nvSpPr>
        <p:spPr>
          <a:xfrm xmlns:a="http://schemas.openxmlformats.org/drawingml/2006/main">
            <a:off x="8447029" y="2468617"/>
            <a:ext cx="2687782" cy="1260764"/>
          </a:xfrm>
          <a:prstGeom xmlns:a="http://schemas.openxmlformats.org/drawingml/2006/main" prst="ellipse">
            <a:avLst/>
          </a:prstGeom>
          <a:solidFill xmlns:a="http://schemas.openxmlformats.org/drawingml/2006/main">
            <a:srgbClr val="CBD888"/>
          </a:solidFill>
          <a:ln xmlns:a="http://schemas.openxmlformats.org/drawingml/2006/main">
            <a:solidFill>
              <a:schemeClr val="bg1"/>
            </a:solidFill>
          </a:ln>
        </p:spPr>
        <p:style>
          <a:lnRef xmlns:a="http://schemas.openxmlformats.org/drawingml/2006/main" idx="2">
            <a:schemeClr val="accent1">
              <a:shade val="15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p:style>
        <p:txBody>
          <a:bodyPr xmlns:a="http://schemas.openxmlformats.org/drawingml/2006/main" anchor="ctr"/>
          <a:lstStyle xmlns:a="http://schemas.openxmlformats.org/drawingml/2006/main"/>
          <a:p xmlns:a="http://schemas.openxmlformats.org/drawingml/2006/main">
            <a:pPr algn="ctr">
              <a:buNone/>
            </a:pPr>
            <a:r>
              <a:rPr sz="2800">
                <a:solidFill>
                  <a:schemeClr val="tx1"/>
                </a:solidFill>
                <a:latin typeface="Aptos"/>
                <a:ea typeface="Aptos"/>
                <a:cs typeface="Aptos"/>
              </a:rPr>
              <a:t>upbringing</a:t>
            </a:r>
          </a:p>
        </p:txBody>
      </p:sp>
      <p:sp>
        <p:nvSpPr>
          <p:cNvPr id="17" name="Oval 16">
            <a:extLst xmlns:a="http://schemas.openxmlformats.org/drawingml/2006/main">
              <a:ext uri="{FF2B5EF4-FFF2-40B4-BE49-F238E27FC236}">
                <a16:creationId xmlns:a16="http://schemas.microsoft.com/office/drawing/2014/main" id="{D84D8ECB-7BDA-E18E-3DE4-61D1221DCE4C}"/>
              </a:ext>
            </a:extLst>
          </p:cNvPr>
          <p:cNvSpPr>
            <a:spLocks xmlns:a="http://schemas.openxmlformats.org/drawingml/2006/main" noGrp="1"/>
          </p:cNvSpPr>
          <p:nvPr/>
        </p:nvSpPr>
        <p:spPr>
          <a:xfrm xmlns:a="http://schemas.openxmlformats.org/drawingml/2006/main">
            <a:off x="881619" y="2375338"/>
            <a:ext cx="3385986" cy="1404136"/>
          </a:xfrm>
          <a:prstGeom xmlns:a="http://schemas.openxmlformats.org/drawingml/2006/main" prst="ellipse">
            <a:avLst/>
          </a:prstGeom>
          <a:solidFill xmlns:a="http://schemas.openxmlformats.org/drawingml/2006/main">
            <a:srgbClr val="E1BDCF"/>
          </a:solidFill>
          <a:ln xmlns:a="http://schemas.openxmlformats.org/drawingml/2006/main">
            <a:solidFill>
              <a:schemeClr val="bg1"/>
            </a:solidFill>
          </a:ln>
        </p:spPr>
        <p:style>
          <a:lnRef xmlns:a="http://schemas.openxmlformats.org/drawingml/2006/main" idx="2">
            <a:schemeClr val="accent1">
              <a:shade val="15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p:style>
        <p:txBody>
          <a:bodyPr xmlns:a="http://schemas.openxmlformats.org/drawingml/2006/main" anchor="ctr"/>
          <a:lstStyle xmlns:a="http://schemas.openxmlformats.org/drawingml/2006/main"/>
          <a:p xmlns:a="http://schemas.openxmlformats.org/drawingml/2006/main">
            <a:pPr algn="ctr">
              <a:buNone/>
            </a:pPr>
            <a:r>
              <a:rPr sz="2800">
                <a:solidFill>
                  <a:schemeClr val="tx1"/>
                </a:solidFill>
                <a:latin typeface="Aptos"/>
                <a:ea typeface="Aptos"/>
                <a:cs typeface="Aptos"/>
              </a:rPr>
              <a:t>assumptions</a:t>
            </a:r>
          </a:p>
        </p:txBody>
      </p:sp>
    </p:spTree>
    <p:extLst>
      <p:ext uri="{BB962C8B-B14F-4D97-AF65-F5344CB8AC3E}">
        <p14:creationId xmlns:p14="http://schemas.microsoft.com/office/powerpoint/2010/main" val="3012428844"/>
      </p:ext>
    </p:extLst>
  </p:cSld>
</p:sld>
</file>

<file path=ppt/slides/slide2.xml><?xml version="1.0" encoding="utf-8"?>
<p:sld xmlns:p="http://schemas.openxmlformats.org/presentationml/2006/main">
  <p:cSld>
    <p:bg>
      <p:bgPr>
        <a:solidFill xmlns:a="http://schemas.openxmlformats.org/drawingml/2006/main">
          <a:srgbClr val="E1BDCF"/>
        </a:solidFill>
      </p:bgPr>
    </p:bg>
    <p:spTree>
      <p:nvGrpSpPr>
        <p:cNvPr id="1" name=""/>
        <p:cNvGrpSpPr/>
        <p:nvPr/>
      </p:nvGrpSpPr>
      <p:grpSpPr>
        <a:xfrm xmlns:a="http://schemas.openxmlformats.org/drawingml/2006/main"/>
      </p:grpSpPr>
      <p:pic>
        <p:nvPicPr>
          <p:cNvPr id="10" name="Picture 7"/>
          <p:cNvPicPr>
            <a:picLocks xmlns:a="http://schemas.openxmlformats.org/drawingml/2006/main" noChangeAspect="1"/>
          </p:cNvPicPr>
          <p:nvPr/>
        </p:nvPicPr>
        <p:blipFill>
          <a:blip xmlns:r="http://schemas.openxmlformats.org/officeDocument/2006/relationships" xmlns:a="http://schemas.openxmlformats.org/drawingml/2006/main" r:embed="R03def51654284034"/>
          <a:srcRect xmlns:a="http://schemas.openxmlformats.org/drawingml/2006/main" l="0" t="0" r="48160" b="0"/>
          <a:stretch xmlns:a="http://schemas.openxmlformats.org/drawingml/2006/main">
            <a:fillRect l="0" t="0" r="0" b="0"/>
          </a:stretch>
        </p:blipFill>
        <p:spPr>
          <a:xfrm xmlns:a="http://schemas.openxmlformats.org/drawingml/2006/main">
            <a:off x="9290312" y="410412"/>
            <a:ext cx="2901688" cy="5525560"/>
          </a:xfrm>
          <a:prstGeom xmlns:a="http://schemas.openxmlformats.org/drawingml/2006/main" prst="rect">
            <a:avLst/>
          </a:prstGeom>
        </p:spPr>
      </p:pic>
      <p:pic>
        <p:nvPicPr>
          <p:cNvPr id="11" name="Picture 3"/>
          <p:cNvPicPr>
            <a:picLocks xmlns:a="http://schemas.openxmlformats.org/drawingml/2006/main" noChangeAspect="1"/>
          </p:cNvPicPr>
          <p:nvPr/>
        </p:nvPicPr>
        <p:blipFill>
          <a:blip xmlns:r="http://schemas.openxmlformats.org/officeDocument/2006/relationships" xmlns:a="http://schemas.openxmlformats.org/drawingml/2006/main" r:embed="R3030c12d2cf747fb"/>
          <a:stretch xmlns:a="http://schemas.openxmlformats.org/drawingml/2006/main">
            <a:fillRect l="0" t="0" r="0" b="0"/>
          </a:stretch>
        </p:blipFill>
        <p:spPr>
          <a:xfrm xmlns:a="http://schemas.openxmlformats.org/drawingml/2006/main">
            <a:off x="340266" y="445995"/>
            <a:ext cx="3319388" cy="758337"/>
          </a:xfrm>
          <a:prstGeom xmlns:a="http://schemas.openxmlformats.org/drawingml/2006/main" prst="rect">
            <a:avLst/>
          </a:prstGeom>
        </p:spPr>
      </p:pic>
      <p:sp>
        <p:nvSpPr>
          <p:cNvPr id="5" name="TextBox 4">
            <a:extLst xmlns:a="http://schemas.openxmlformats.org/drawingml/2006/main">
              <a:ext uri="{FF2B5EF4-FFF2-40B4-BE49-F238E27FC236}">
                <a16:creationId xmlns:a16="http://schemas.microsoft.com/office/drawing/2014/main" id="{DF9A2015-4741-15E6-5F3E-77E809FB8B37}"/>
              </a:ext>
            </a:extLst>
          </p:cNvPr>
          <p:cNvSpPr>
            <a:spLocks xmlns:a="http://schemas.openxmlformats.org/drawingml/2006/main" noGrp="1"/>
          </p:cNvSpPr>
          <p:nvPr/>
        </p:nvSpPr>
        <p:spPr>
          <a:xfrm xmlns:a="http://schemas.openxmlformats.org/drawingml/2006/main">
            <a:off x="340266" y="1441623"/>
            <a:ext cx="7461834" cy="584775"/>
          </a:xfrm>
          <a:prstGeom xmlns:a="http://schemas.openxmlformats.org/drawingml/2006/main" prst="rect">
            <a:avLst/>
          </a:prstGeom>
          <a:noFill xmlns:a="http://schemas.openxmlformats.org/drawingml/2006/main"/>
        </p:spPr>
        <p:txBody>
          <a:bodyPr xmlns:a="http://schemas.openxmlformats.org/drawingml/2006/main" wrap="square">
            <a:spAutoFit/>
          </a:bodyPr>
          <a:lstStyle xmlns:a="http://schemas.openxmlformats.org/drawingml/2006/main"/>
          <a:p xmlns:a="http://schemas.openxmlformats.org/drawingml/2006/main">
            <a:r>
              <a:rPr sz="3200" b="1">
                <a:latin typeface="Aptos Display"/>
                <a:ea typeface="Aptos Display"/>
                <a:cs typeface="Aptos Display"/>
              </a:rPr>
              <a:t>What is the first thing you see?</a:t>
            </a:r>
            <a:endParaRPr sz="3000" b="1">
              <a:solidFill>
                <a:schemeClr val="bg1"/>
              </a:solidFill>
              <a:latin typeface="Aptos Display"/>
              <a:ea typeface="Aptos Display"/>
              <a:cs typeface="Aptos Display"/>
            </a:endParaRPr>
          </a:p>
        </p:txBody>
      </p:sp>
      <p:pic>
        <p:nvPicPr>
          <p:cNvPr id="13" name="Content Placeholder 3"/>
          <p:cNvPicPr>
            <a:picLocks xmlns:a="http://schemas.openxmlformats.org/drawingml/2006/main" noChangeAspect="1"/>
          </p:cNvPicPr>
          <p:nvPr>
            <p:ph idx="1"/>
          </p:nvPr>
        </p:nvPicPr>
        <p:blipFill>
          <a:blip xmlns:r="http://schemas.openxmlformats.org/officeDocument/2006/relationships" xmlns:a="http://schemas.openxmlformats.org/drawingml/2006/main" r:embed="R24ad98368fcf4532"/>
          <a:srcRect xmlns:a="http://schemas.openxmlformats.org/drawingml/2006/main" l="0" t="0" r="1042" b="1926"/>
          <a:stretch xmlns:a="http://schemas.openxmlformats.org/drawingml/2006/main">
            <a:fillRect l="0" t="0" r="0" b="0"/>
          </a:stretch>
        </p:blipFill>
        <p:spPr>
          <a:xfrm xmlns:a="http://schemas.openxmlformats.org/drawingml/2006/main">
            <a:off x="1224163" y="2263689"/>
            <a:ext cx="4415352" cy="3926420"/>
          </a:xfrm>
          <a:prstGeom xmlns:a="http://schemas.openxmlformats.org/drawingml/2006/main" prst="rect">
            <a:avLst/>
          </a:prstGeom>
          <a:ln xmlns:a="http://schemas.openxmlformats.org/drawingml/2006/main" w="38100">
            <a:solidFill>
              <a:srgbClr val="FFC000"/>
            </a:solidFill>
            <a:miter/>
          </a:ln>
        </p:spPr>
      </p:pic>
      <p:pic>
        <p:nvPicPr>
          <p:cNvPr id="14" name="Picture 4"/>
          <p:cNvPicPr>
            <a:picLocks xmlns:a="http://schemas.openxmlformats.org/drawingml/2006/main" noChangeAspect="1"/>
          </p:cNvPicPr>
          <p:nvPr/>
        </p:nvPicPr>
        <p:blipFill>
          <a:blip xmlns:r="http://schemas.openxmlformats.org/officeDocument/2006/relationships" xmlns:a="http://schemas.openxmlformats.org/drawingml/2006/main" r:embed="R70d9170796404574"/>
          <a:srcRect xmlns:a="http://schemas.openxmlformats.org/drawingml/2006/main" l="0" t="0" r="0" b="0"/>
          <a:stretch xmlns:a="http://schemas.openxmlformats.org/drawingml/2006/main">
            <a:fillRect l="0" t="0" r="0" b="0"/>
          </a:stretch>
        </p:blipFill>
        <p:spPr>
          <a:xfrm xmlns:a="http://schemas.openxmlformats.org/drawingml/2006/main">
            <a:off x="5998284" y="2263689"/>
            <a:ext cx="5618122" cy="3926420"/>
          </a:xfrm>
          <a:prstGeom xmlns:a="http://schemas.openxmlformats.org/drawingml/2006/main" prst="rect">
            <a:avLst/>
          </a:prstGeom>
          <a:ln xmlns:a="http://schemas.openxmlformats.org/drawingml/2006/main" w="38100">
            <a:solidFill>
              <a:srgbClr val="FFC000"/>
            </a:solidFill>
          </a:ln>
        </p:spPr>
      </p:pic>
    </p:spTree>
    <p:extLst>
      <p:ext uri="{BB962C8B-B14F-4D97-AF65-F5344CB8AC3E}">
        <p14:creationId xmlns:p14="http://schemas.microsoft.com/office/powerpoint/2010/main" val="4089468820"/>
      </p:ext>
    </p:extLst>
  </p:cSld>
</p:sld>
</file>

<file path=ppt/slides/slide20.xml><?xml version="1.0" encoding="utf-8"?>
<p:sld xmlns:p="http://schemas.openxmlformats.org/presentationml/2006/main">
  <p:cSld>
    <p:bg>
      <p:bgPr>
        <a:solidFill xmlns:a="http://schemas.openxmlformats.org/drawingml/2006/main">
          <a:srgbClr val="CBD888"/>
        </a:solidFill>
      </p:bgPr>
    </p:bg>
    <p:spTree>
      <p:nvGrpSpPr>
        <p:cNvPr id="1" name=""/>
        <p:cNvGrpSpPr/>
        <p:nvPr/>
      </p:nvGrpSpPr>
      <p:grpSpPr>
        <a:xfrm xmlns:a="http://schemas.openxmlformats.org/drawingml/2006/main"/>
      </p:grpSpPr>
      <p:pic>
        <p:nvPicPr>
          <p:cNvPr id="10" name="Picture 2"/>
          <p:cNvPicPr>
            <a:picLocks xmlns:a="http://schemas.openxmlformats.org/drawingml/2006/main" noChangeAspect="1"/>
          </p:cNvPicPr>
          <p:nvPr/>
        </p:nvPicPr>
        <p:blipFill>
          <a:blip xmlns:r="http://schemas.openxmlformats.org/officeDocument/2006/relationships" xmlns:a="http://schemas.openxmlformats.org/drawingml/2006/main" r:embed="R4c6dbe70e8884c90"/>
          <a:stretch xmlns:a="http://schemas.openxmlformats.org/drawingml/2006/main">
            <a:fillRect l="0" t="0" r="0" b="0"/>
          </a:stretch>
        </p:blipFill>
        <p:spPr>
          <a:xfrm xmlns:a="http://schemas.openxmlformats.org/drawingml/2006/main">
            <a:off x="340266" y="445995"/>
            <a:ext cx="3319388" cy="758337"/>
          </a:xfrm>
          <a:prstGeom xmlns:a="http://schemas.openxmlformats.org/drawingml/2006/main" prst="rect">
            <a:avLst/>
          </a:prstGeom>
        </p:spPr>
      </p:pic>
      <p:sp>
        <p:nvSpPr>
          <p:cNvPr id="4" name="TextBox 3">
            <a:extLst xmlns:a="http://schemas.openxmlformats.org/drawingml/2006/main">
              <a:ext uri="{FF2B5EF4-FFF2-40B4-BE49-F238E27FC236}">
                <a16:creationId xmlns:a16="http://schemas.microsoft.com/office/drawing/2014/main" id="{7CA01982-1942-7FD8-6294-2D1D162816D3}"/>
              </a:ext>
            </a:extLst>
          </p:cNvPr>
          <p:cNvSpPr>
            <a:spLocks xmlns:a="http://schemas.openxmlformats.org/drawingml/2006/main" noGrp="1"/>
          </p:cNvSpPr>
          <p:nvPr/>
        </p:nvSpPr>
        <p:spPr>
          <a:xfrm xmlns:a="http://schemas.openxmlformats.org/drawingml/2006/main">
            <a:off x="340265" y="1441623"/>
            <a:ext cx="9118527" cy="646331"/>
          </a:xfrm>
          <a:prstGeom xmlns:a="http://schemas.openxmlformats.org/drawingml/2006/main" prst="rect">
            <a:avLst/>
          </a:prstGeom>
          <a:noFill xmlns:a="http://schemas.openxmlformats.org/drawingml/2006/main"/>
        </p:spPr>
        <p:txBody>
          <a:bodyPr xmlns:a="http://schemas.openxmlformats.org/drawingml/2006/main" wrap="square">
            <a:spAutoFit/>
          </a:bodyPr>
          <a:lstStyle xmlns:a="http://schemas.openxmlformats.org/drawingml/2006/main"/>
          <a:p xmlns:a="http://schemas.openxmlformats.org/drawingml/2006/main">
            <a:r>
              <a:rPr sz="3600" b="1">
                <a:latin typeface="Aptos Display"/>
                <a:ea typeface="Aptos Display"/>
                <a:cs typeface="Aptos Display"/>
              </a:rPr>
              <a:t>And finally...</a:t>
            </a:r>
            <a:endParaRPr sz="3600" b="1">
              <a:solidFill>
                <a:schemeClr val="bg1"/>
              </a:solidFill>
              <a:latin typeface="Aptos Display"/>
              <a:ea typeface="Aptos Display"/>
              <a:cs typeface="Aptos Display"/>
            </a:endParaRPr>
          </a:p>
        </p:txBody>
      </p:sp>
      <p:pic>
        <p:nvPicPr>
          <p:cNvPr id="12" name="Picture 7"/>
          <p:cNvPicPr>
            <a:picLocks xmlns:a="http://schemas.openxmlformats.org/drawingml/2006/main" noChangeAspect="1"/>
          </p:cNvPicPr>
          <p:nvPr/>
        </p:nvPicPr>
        <p:blipFill>
          <a:blip xmlns:r="http://schemas.openxmlformats.org/officeDocument/2006/relationships" xmlns:a="http://schemas.openxmlformats.org/drawingml/2006/main" r:embed="Rfe333a91ca4a4038"/>
          <a:srcRect xmlns:a="http://schemas.openxmlformats.org/drawingml/2006/main" l="0" t="0" r="48160" b="0"/>
          <a:stretch xmlns:a="http://schemas.openxmlformats.org/drawingml/2006/main">
            <a:fillRect l="0" t="0" r="0" b="0"/>
          </a:stretch>
        </p:blipFill>
        <p:spPr>
          <a:xfrm xmlns:a="http://schemas.openxmlformats.org/drawingml/2006/main">
            <a:off x="9290312" y="410412"/>
            <a:ext cx="2901688" cy="5525560"/>
          </a:xfrm>
          <a:prstGeom xmlns:a="http://schemas.openxmlformats.org/drawingml/2006/main" prst="rect">
            <a:avLst/>
          </a:prstGeom>
        </p:spPr>
      </p:pic>
      <p:sp>
        <p:nvSpPr>
          <p:cNvPr id="6" name="Content Placeholder 2">
            <a:extLst xmlns:a="http://schemas.openxmlformats.org/drawingml/2006/main">
              <a:ext uri="{FF2B5EF4-FFF2-40B4-BE49-F238E27FC236}">
                <a16:creationId xmlns:a16="http://schemas.microsoft.com/office/drawing/2014/main" id="{13784094-303B-7DE2-E339-99D86EF84BA3}"/>
              </a:ext>
            </a:extLst>
          </p:cNvPr>
          <p:cNvSpPr>
            <a:spLocks xmlns:a="http://schemas.openxmlformats.org/drawingml/2006/main" noGrp="1"/>
          </p:cNvSpPr>
          <p:nvPr>
            <p:ph idx="1"/>
          </p:nvPr>
        </p:nvSpPr>
        <p:spPr>
          <a:xfrm xmlns:a="http://schemas.openxmlformats.org/drawingml/2006/main">
            <a:off x="340265" y="2325245"/>
            <a:ext cx="7264400" cy="3994691"/>
          </a:xfrm>
        </p:spPr>
        <p:txBody>
          <a:bodyPr xmlns:a="http://schemas.openxmlformats.org/drawingml/2006/main">
            <a:noAutofit/>
          </a:bodyPr>
          <a:lstStyle xmlns:a="http://schemas.openxmlformats.org/drawingml/2006/main"/>
          <a:p xmlns:a="http://schemas.openxmlformats.org/drawingml/2006/main">
            <a:pPr marL="0" indent="0">
              <a:buNone/>
            </a:pPr>
            <a:r>
              <a:rPr sz="2400">
                <a:latin typeface="Aptos"/>
                <a:ea typeface="Aptos"/>
                <a:cs typeface="Aptos"/>
              </a:rPr>
              <a:t>‘To teach in a manner that </a:t>
            </a:r>
            <a:r>
              <a:rPr sz="2400" b="1">
                <a:latin typeface="Aptos"/>
                <a:ea typeface="Aptos"/>
                <a:cs typeface="Aptos"/>
              </a:rPr>
              <a:t>respects and cares for the souls of our students </a:t>
            </a:r>
            <a:r>
              <a:rPr sz="2400">
                <a:latin typeface="Aptos"/>
                <a:ea typeface="Aptos"/>
                <a:cs typeface="Aptos"/>
              </a:rPr>
              <a:t>is essential if we are to provide the necessary conditions where learning can most deeply and intimately begin. Throughout my years as student and professor, I have been most inspired by those teachers who have had the </a:t>
            </a:r>
            <a:r>
              <a:rPr sz="2400" b="1">
                <a:latin typeface="Aptos"/>
                <a:ea typeface="Aptos"/>
                <a:cs typeface="Aptos"/>
              </a:rPr>
              <a:t>courage to transgress those boundaries that would confine each pupil to a rote, assembly-line approach to learning</a:t>
            </a:r>
            <a:r>
              <a:rPr sz="2400">
                <a:latin typeface="Aptos"/>
                <a:ea typeface="Aptos"/>
                <a:cs typeface="Aptos"/>
              </a:rPr>
              <a:t>. Such teachers approach students with the will and desire to respond to our unique beings’ (hooks, 1994, p. 13). </a:t>
            </a:r>
          </a:p>
          <a:p xmlns:a="http://schemas.openxmlformats.org/drawingml/2006/main">
            <a:endParaRPr sz="2400">
              <a:latin typeface="Aptos"/>
              <a:ea typeface="Aptos"/>
              <a:cs typeface="Aptos"/>
            </a:endParaRPr>
          </a:p>
        </p:txBody>
      </p:sp>
      <p:pic>
        <p:nvPicPr>
          <p:cNvPr id="14" name="Picture 6"/>
          <p:cNvPicPr>
            <a:picLocks xmlns:a="http://schemas.openxmlformats.org/drawingml/2006/main" noChangeAspect="1"/>
          </p:cNvPicPr>
          <p:nvPr/>
        </p:nvPicPr>
        <p:blipFill>
          <a:blip xmlns:r="http://schemas.openxmlformats.org/officeDocument/2006/relationships" xmlns:a="http://schemas.openxmlformats.org/drawingml/2006/main" r:embed="Rafd2aff65bca4dc7"/>
          <a:stretch xmlns:a="http://schemas.openxmlformats.org/drawingml/2006/main">
            <a:fillRect l="0" t="0" r="0" b="0"/>
          </a:stretch>
        </p:blipFill>
        <p:spPr>
          <a:xfrm xmlns:a="http://schemas.openxmlformats.org/drawingml/2006/main">
            <a:off x="8260308" y="922028"/>
            <a:ext cx="3591426" cy="5353797"/>
          </a:xfrm>
          <a:prstGeom xmlns:a="http://schemas.openxmlformats.org/drawingml/2006/main" prst="rect">
            <a:avLst/>
          </a:prstGeom>
          <a:ln xmlns:a="http://schemas.openxmlformats.org/drawingml/2006/main" w="25400">
            <a:solidFill>
              <a:schemeClr val="accent6"/>
            </a:solidFill>
          </a:ln>
        </p:spPr>
      </p:pic>
    </p:spTree>
    <p:extLst>
      <p:ext uri="{BB962C8B-B14F-4D97-AF65-F5344CB8AC3E}">
        <p14:creationId xmlns:p14="http://schemas.microsoft.com/office/powerpoint/2010/main" val="4114727632"/>
      </p:ext>
    </p:extLst>
  </p:cSld>
</p:sld>
</file>

<file path=ppt/slides/slide21.xml><?xml version="1.0" encoding="utf-8"?>
<p:sld xmlns:p="http://schemas.openxmlformats.org/presentationml/2006/main">
  <p:cSld>
    <p:bg>
      <p:bgPr>
        <a:solidFill xmlns:a="http://schemas.openxmlformats.org/drawingml/2006/main">
          <a:srgbClr val="B3E6EF"/>
        </a:solidFill>
      </p:bgPr>
    </p:bg>
    <p:spTree>
      <p:nvGrpSpPr>
        <p:cNvPr id="1" name=""/>
        <p:cNvGrpSpPr/>
        <p:nvPr/>
      </p:nvGrpSpPr>
      <p:grpSpPr>
        <a:xfrm xmlns:a="http://schemas.openxmlformats.org/drawingml/2006/main"/>
      </p:grpSpPr>
      <p:pic>
        <p:nvPicPr>
          <p:cNvPr id="7" name="Picture 6"/>
          <p:cNvPicPr>
            <a:picLocks xmlns:a="http://schemas.openxmlformats.org/drawingml/2006/main" noChangeAspect="1"/>
          </p:cNvPicPr>
          <p:nvPr/>
        </p:nvPicPr>
        <p:blipFill>
          <a:blip xmlns:r="http://schemas.openxmlformats.org/officeDocument/2006/relationships" xmlns:a="http://schemas.openxmlformats.org/drawingml/2006/main" r:embed="Re9451f73fdff43f8"/>
          <a:stretch xmlns:a="http://schemas.openxmlformats.org/drawingml/2006/main">
            <a:fillRect l="0" t="0" r="0" b="0"/>
          </a:stretch>
        </p:blipFill>
        <p:spPr>
          <a:xfrm xmlns:a="http://schemas.openxmlformats.org/drawingml/2006/main">
            <a:off x="340266" y="445995"/>
            <a:ext cx="3319388" cy="758337"/>
          </a:xfrm>
          <a:prstGeom xmlns:a="http://schemas.openxmlformats.org/drawingml/2006/main" prst="rect">
            <a:avLst/>
          </a:prstGeom>
        </p:spPr>
      </p:pic>
      <p:pic>
        <p:nvPicPr>
          <p:cNvPr id="8" name="Picture 23"/>
          <p:cNvPicPr>
            <a:picLocks xmlns:a="http://schemas.openxmlformats.org/drawingml/2006/main" noChangeAspect="1"/>
          </p:cNvPicPr>
          <p:nvPr/>
        </p:nvPicPr>
        <p:blipFill>
          <a:blip xmlns:r="http://schemas.openxmlformats.org/officeDocument/2006/relationships" xmlns:a="http://schemas.openxmlformats.org/drawingml/2006/main" r:embed="Rd83a39a20fd7425f"/>
          <a:srcRect xmlns:a="http://schemas.openxmlformats.org/drawingml/2006/main" l="0" t="0" r="48160" b="0"/>
          <a:stretch xmlns:a="http://schemas.openxmlformats.org/drawingml/2006/main">
            <a:fillRect l="0" t="0" r="0" b="0"/>
          </a:stretch>
        </p:blipFill>
        <p:spPr>
          <a:xfrm xmlns:a="http://schemas.openxmlformats.org/drawingml/2006/main">
            <a:off x="9290312" y="410412"/>
            <a:ext cx="2901688" cy="5525560"/>
          </a:xfrm>
          <a:prstGeom xmlns:a="http://schemas.openxmlformats.org/drawingml/2006/main" prst="rect">
            <a:avLst/>
          </a:prstGeom>
        </p:spPr>
      </p:pic>
      <p:sp>
        <p:nvSpPr>
          <p:cNvPr id="4" name="Content Placeholder 2">
            <a:extLst xmlns:a="http://schemas.openxmlformats.org/drawingml/2006/main">
              <a:ext uri="{FF2B5EF4-FFF2-40B4-BE49-F238E27FC236}">
                <a16:creationId xmlns:a16="http://schemas.microsoft.com/office/drawing/2014/main" id="{1DBE4AC4-4047-93CB-0BD7-5B9D16CBAD68}"/>
              </a:ext>
            </a:extLst>
          </p:cNvPr>
          <p:cNvSpPr>
            <a:spLocks xmlns:a="http://schemas.openxmlformats.org/drawingml/2006/main" noGrp="1"/>
          </p:cNvSpPr>
          <p:nvPr>
            <p:ph idx="1"/>
          </p:nvPr>
        </p:nvSpPr>
        <p:spPr>
          <a:xfrm xmlns:a="http://schemas.openxmlformats.org/drawingml/2006/main">
            <a:off x="628011" y="2030062"/>
            <a:ext cx="7291623" cy="3416300"/>
          </a:xfrm>
        </p:spPr>
        <p:txBody>
          <a:bodyPr xmlns:a="http://schemas.openxmlformats.org/drawingml/2006/main">
            <a:normAutofit fontScale="92500" lnSpcReduction="10000"/>
          </a:bodyPr>
          <a:lstStyle xmlns:a="http://schemas.openxmlformats.org/drawingml/2006/main"/>
          <a:p xmlns:a="http://schemas.openxmlformats.org/drawingml/2006/main">
            <a:pPr marL="0" indent="0">
              <a:lnSpc>
                <a:spcPct val="115000"/>
              </a:lnSpc>
              <a:spcAft>
                <a:spcPts val="800"/>
              </a:spcAft>
              <a:buNone/>
            </a:pPr>
            <a:r>
              <a:rPr sz="2400"/>
              <a:t>This document has been produced by a group focusing on supporting Primary Initial Teacher Education convened by Culham St Gabriel’s. The group is made up of Helen Sheehan from Sheffield Hallam University, Rhiannon Love form the University of Winchester, Imran Mogra from Birmingham City University, Ruth Flanagan from the University of Exeter, Lizzie Yeomans from Liverpool John Moores and Fiona Moss /Paul Smalley from Culham St. Gabriel’s. </a:t>
            </a:r>
            <a:endParaRPr sz="2400" kern="100"/>
          </a:p>
          <a:p xmlns:a="http://schemas.openxmlformats.org/drawingml/2006/main">
            <a:pPr marL="0" indent="0">
              <a:buNone/>
            </a:pPr>
            <a:r>
              <a:rPr sz="2400"/>
              <a:t>Rhiannon Love and Lizzie Yeomans led on this PowerPoint. ​</a:t>
            </a:r>
          </a:p>
          <a:p xmlns:a="http://schemas.openxmlformats.org/drawingml/2006/main">
            <a:endParaRPr sz="3600"/>
          </a:p>
        </p:txBody>
      </p:sp>
      <p:sp>
        <p:nvSpPr>
          <p:cNvPr id="3" name="TextBox 2">
            <a:extLst xmlns:a="http://schemas.openxmlformats.org/drawingml/2006/main">
              <a:ext uri="{FF2B5EF4-FFF2-40B4-BE49-F238E27FC236}">
                <a16:creationId xmlns:a16="http://schemas.microsoft.com/office/drawing/2014/main" id="{36249A53-E8A1-4730-767A-D772854C403F}"/>
              </a:ext>
            </a:extLst>
          </p:cNvPr>
          <p:cNvSpPr>
            <a:spLocks xmlns:a="http://schemas.openxmlformats.org/drawingml/2006/main" noGrp="1"/>
          </p:cNvSpPr>
          <p:nvPr/>
        </p:nvSpPr>
        <p:spPr>
          <a:xfrm xmlns:a="http://schemas.openxmlformats.org/drawingml/2006/main">
            <a:off x="3051544" y="2824348"/>
            <a:ext cx="6103088" cy="369332"/>
          </a:xfrm>
          <a:prstGeom xmlns:a="http://schemas.openxmlformats.org/drawingml/2006/main" prst="rect">
            <a:avLst/>
          </a:prstGeom>
          <a:noFill xmlns:a="http://schemas.openxmlformats.org/drawingml/2006/main"/>
        </p:spPr>
        <p:txBody>
          <a:bodyPr xmlns:a="http://schemas.openxmlformats.org/drawingml/2006/main" wrap="square">
            <a:spAutoFit/>
          </a:bodyPr>
          <a:lstStyle xmlns:a="http://schemas.openxmlformats.org/drawingml/2006/main"/>
          <a:p xmlns:a="http://schemas.openxmlformats.org/drawingml/2006/main">
            <a:r>
              <a:t> </a:t>
            </a:r>
            <a:endParaRPr/>
          </a:p>
        </p:txBody>
      </p:sp>
    </p:spTree>
    <p:extLst>
      <p:ext uri="{BB962C8B-B14F-4D97-AF65-F5344CB8AC3E}">
        <p14:creationId xmlns:p14="http://schemas.microsoft.com/office/powerpoint/2010/main" val="2028598104"/>
      </p:ext>
    </p:extLst>
  </p:cSld>
</p:sld>
</file>

<file path=ppt/slides/slide3.xml><?xml version="1.0" encoding="utf-8"?>
<p:sld xmlns:p="http://schemas.openxmlformats.org/presentationml/2006/main">
  <p:cSld>
    <p:bg>
      <p:bgPr>
        <a:solidFill xmlns:a="http://schemas.openxmlformats.org/drawingml/2006/main">
          <a:srgbClr val="F2C07B"/>
        </a:solidFill>
      </p:bgPr>
    </p:bg>
    <p:spTree>
      <p:nvGrpSpPr>
        <p:cNvPr id="1" name=""/>
        <p:cNvGrpSpPr/>
        <p:nvPr/>
      </p:nvGrpSpPr>
      <p:grpSpPr>
        <a:xfrm xmlns:a="http://schemas.openxmlformats.org/drawingml/2006/main"/>
      </p:grpSpPr>
      <p:pic>
        <p:nvPicPr>
          <p:cNvPr id="22" name="Picture 18"/>
          <p:cNvPicPr>
            <a:picLocks xmlns:a="http://schemas.openxmlformats.org/drawingml/2006/main" noChangeAspect="1"/>
          </p:cNvPicPr>
          <p:nvPr/>
        </p:nvPicPr>
        <p:blipFill>
          <a:blip xmlns:r="http://schemas.openxmlformats.org/officeDocument/2006/relationships" xmlns:a="http://schemas.openxmlformats.org/drawingml/2006/main" r:embed="Rc2bf5cfbfea34b94"/>
          <a:srcRect xmlns:a="http://schemas.openxmlformats.org/drawingml/2006/main" l="0" t="0" r="48160" b="0"/>
          <a:stretch xmlns:a="http://schemas.openxmlformats.org/drawingml/2006/main">
            <a:fillRect l="0" t="0" r="0" b="0"/>
          </a:stretch>
        </p:blipFill>
        <p:spPr>
          <a:xfrm xmlns:a="http://schemas.openxmlformats.org/drawingml/2006/main">
            <a:off x="9290312" y="410412"/>
            <a:ext cx="2901688" cy="5525560"/>
          </a:xfrm>
          <a:prstGeom xmlns:a="http://schemas.openxmlformats.org/drawingml/2006/main" prst="rect">
            <a:avLst/>
          </a:prstGeom>
        </p:spPr>
      </p:pic>
      <p:pic>
        <p:nvPicPr>
          <p:cNvPr id="23" name="Picture 3"/>
          <p:cNvPicPr>
            <a:picLocks xmlns:a="http://schemas.openxmlformats.org/drawingml/2006/main" noChangeAspect="1"/>
          </p:cNvPicPr>
          <p:nvPr/>
        </p:nvPicPr>
        <p:blipFill>
          <a:blip xmlns:r="http://schemas.openxmlformats.org/officeDocument/2006/relationships" xmlns:a="http://schemas.openxmlformats.org/drawingml/2006/main" r:embed="R4a29f034d40948e9"/>
          <a:stretch xmlns:a="http://schemas.openxmlformats.org/drawingml/2006/main">
            <a:fillRect l="0" t="0" r="0" b="0"/>
          </a:stretch>
        </p:blipFill>
        <p:spPr>
          <a:xfrm xmlns:a="http://schemas.openxmlformats.org/drawingml/2006/main">
            <a:off x="340266" y="445995"/>
            <a:ext cx="3319388" cy="758337"/>
          </a:xfrm>
          <a:prstGeom xmlns:a="http://schemas.openxmlformats.org/drawingml/2006/main" prst="rect">
            <a:avLst/>
          </a:prstGeom>
        </p:spPr>
      </p:pic>
      <p:sp>
        <p:nvSpPr>
          <p:cNvPr id="5" name="TextBox 4">
            <a:extLst xmlns:a="http://schemas.openxmlformats.org/drawingml/2006/main">
              <a:ext uri="{FF2B5EF4-FFF2-40B4-BE49-F238E27FC236}">
                <a16:creationId xmlns:a16="http://schemas.microsoft.com/office/drawing/2014/main" id="{638B52E4-B734-3E61-ED37-639B4C479FBD}"/>
              </a:ext>
            </a:extLst>
          </p:cNvPr>
          <p:cNvSpPr>
            <a:spLocks xmlns:a="http://schemas.openxmlformats.org/drawingml/2006/main" noGrp="1"/>
          </p:cNvSpPr>
          <p:nvPr/>
        </p:nvSpPr>
        <p:spPr>
          <a:xfrm xmlns:a="http://schemas.openxmlformats.org/drawingml/2006/main">
            <a:off x="340266" y="1441623"/>
            <a:ext cx="7461834" cy="584775"/>
          </a:xfrm>
          <a:prstGeom xmlns:a="http://schemas.openxmlformats.org/drawingml/2006/main" prst="rect">
            <a:avLst/>
          </a:prstGeom>
          <a:noFill xmlns:a="http://schemas.openxmlformats.org/drawingml/2006/main"/>
        </p:spPr>
        <p:txBody>
          <a:bodyPr xmlns:a="http://schemas.openxmlformats.org/drawingml/2006/main" wrap="square">
            <a:spAutoFit/>
          </a:bodyPr>
          <a:lstStyle xmlns:a="http://schemas.openxmlformats.org/drawingml/2006/main"/>
          <a:p xmlns:a="http://schemas.openxmlformats.org/drawingml/2006/main">
            <a:r>
              <a:rPr sz="3200" b="1">
                <a:latin typeface="Aptos Display"/>
                <a:ea typeface="Aptos Display"/>
                <a:cs typeface="Aptos Display"/>
              </a:rPr>
              <a:t>What is the purpose of RE?</a:t>
            </a:r>
            <a:endParaRPr sz="3000" b="1">
              <a:solidFill>
                <a:schemeClr val="bg1"/>
              </a:solidFill>
              <a:latin typeface="Aptos Display"/>
              <a:ea typeface="Aptos Display"/>
              <a:cs typeface="Aptos Display"/>
            </a:endParaRPr>
          </a:p>
        </p:txBody>
      </p:sp>
      <p:pic>
        <p:nvPicPr>
          <p:cNvPr id="25" name="Picture 2"/>
          <p:cNvPicPr>
            <a:picLocks xmlns:a="http://schemas.openxmlformats.org/drawingml/2006/main" noChangeAspect="1"/>
          </p:cNvPicPr>
          <p:nvPr/>
        </p:nvPicPr>
        <p:blipFill>
          <a:blip xmlns:r="http://schemas.openxmlformats.org/officeDocument/2006/relationships" xmlns:a="http://schemas.openxmlformats.org/drawingml/2006/main" r:embed="R4574591c307a4c16"/>
          <a:stretch xmlns:a="http://schemas.openxmlformats.org/drawingml/2006/main">
            <a:fillRect l="0" t="0" r="0" b="0"/>
          </a:stretch>
        </p:blipFill>
        <p:spPr>
          <a:xfrm xmlns:a="http://schemas.openxmlformats.org/drawingml/2006/main">
            <a:off x="8194528" y="1204332"/>
            <a:ext cx="2054941" cy="2698525"/>
          </a:xfrm>
          <a:prstGeom xmlns:a="http://schemas.openxmlformats.org/drawingml/2006/main" prst="rect">
            <a:avLst/>
          </a:prstGeom>
          <a:ln xmlns:a="http://schemas.openxmlformats.org/drawingml/2006/main" w="38100">
            <a:solidFill>
              <a:schemeClr val="accent6"/>
            </a:solidFill>
          </a:ln>
        </p:spPr>
      </p:pic>
      <p:sp>
        <p:nvSpPr>
          <p:cNvPr id="8" name="Rectangle 7">
            <a:extLst xmlns:a="http://schemas.openxmlformats.org/drawingml/2006/main">
              <a:ext uri="{FF2B5EF4-FFF2-40B4-BE49-F238E27FC236}">
                <a16:creationId xmlns:a16="http://schemas.microsoft.com/office/drawing/2014/main" id="{67B4432A-5A2C-D4EB-459A-20F445B0F62C}"/>
              </a:ext>
            </a:extLst>
          </p:cNvPr>
          <p:cNvSpPr>
            <a:spLocks xmlns:a="http://schemas.openxmlformats.org/drawingml/2006/main" noGrp="1"/>
          </p:cNvSpPr>
          <p:nvPr/>
        </p:nvSpPr>
        <p:spPr>
          <a:xfrm xmlns:a="http://schemas.openxmlformats.org/drawingml/2006/main">
            <a:off x="217715" y="2379333"/>
            <a:ext cx="1842482" cy="1648264"/>
          </a:xfrm>
          <a:prstGeom xmlns:a="http://schemas.openxmlformats.org/drawingml/2006/main" prst="rect">
            <a:avLst/>
          </a:prstGeom>
          <a:ln xmlns:a="http://schemas.openxmlformats.org/drawingml/2006/main" w="38100"/>
        </p:spPr>
        <p:style>
          <a:lnRef xmlns:a="http://schemas.openxmlformats.org/drawingml/2006/main" idx="2">
            <a:schemeClr val="accent6"/>
          </a:lnRef>
          <a:fillRef xmlns:a="http://schemas.openxmlformats.org/drawingml/2006/main" idx="1">
            <a:schemeClr val="lt1"/>
          </a:fillRef>
          <a:effectRef xmlns:a="http://schemas.openxmlformats.org/drawingml/2006/main" idx="0">
            <a:schemeClr val="accent6"/>
          </a:effectRef>
          <a:fontRef xmlns:a="http://schemas.openxmlformats.org/drawingml/2006/main" idx="minor">
            <a:schemeClr val="dk1"/>
          </a:fontRef>
        </p:style>
        <p:txBody>
          <a:bodyPr xmlns:a="http://schemas.openxmlformats.org/drawingml/2006/main" anchor="ctr"/>
          <a:lstStyle xmlns:a="http://schemas.openxmlformats.org/drawingml/2006/main"/>
          <a:p xmlns:a="http://schemas.openxmlformats.org/drawingml/2006/main">
            <a:pPr algn="ctr">
              <a:buNone/>
            </a:pPr>
            <a:r>
              <a:rPr sz="1200">
                <a:latin typeface="Aptos"/>
                <a:ea typeface="Aptos"/>
                <a:cs typeface="Aptos"/>
              </a:rPr>
              <a:t>To enable children/young people to hold balanced and well-informed conversations about religion and worldviews </a:t>
            </a:r>
            <a:endParaRPr sz="1200">
              <a:latin typeface="Aptos"/>
              <a:ea typeface="Aptos"/>
              <a:cs typeface="Aptos"/>
            </a:endParaRPr>
          </a:p>
        </p:txBody>
      </p:sp>
      <p:sp>
        <p:nvSpPr>
          <p:cNvPr id="9" name="Rectangle 8">
            <a:extLst xmlns:a="http://schemas.openxmlformats.org/drawingml/2006/main">
              <a:ext uri="{FF2B5EF4-FFF2-40B4-BE49-F238E27FC236}">
                <a16:creationId xmlns:a16="http://schemas.microsoft.com/office/drawing/2014/main" id="{4EE678F6-B4EF-76BD-2492-B75D4AAAB5BB}"/>
              </a:ext>
            </a:extLst>
          </p:cNvPr>
          <p:cNvSpPr>
            <a:spLocks xmlns:a="http://schemas.openxmlformats.org/drawingml/2006/main" noGrp="1"/>
          </p:cNvSpPr>
          <p:nvPr/>
        </p:nvSpPr>
        <p:spPr>
          <a:xfrm xmlns:a="http://schemas.openxmlformats.org/drawingml/2006/main">
            <a:off x="2154992" y="2379332"/>
            <a:ext cx="1842482" cy="1648266"/>
          </a:xfrm>
          <a:prstGeom xmlns:a="http://schemas.openxmlformats.org/drawingml/2006/main" prst="rect">
            <a:avLst/>
          </a:prstGeom>
          <a:ln xmlns:a="http://schemas.openxmlformats.org/drawingml/2006/main" w="38100"/>
        </p:spPr>
        <p:style>
          <a:lnRef xmlns:a="http://schemas.openxmlformats.org/drawingml/2006/main" idx="2">
            <a:schemeClr val="accent6"/>
          </a:lnRef>
          <a:fillRef xmlns:a="http://schemas.openxmlformats.org/drawingml/2006/main" idx="1">
            <a:schemeClr val="lt1"/>
          </a:fillRef>
          <a:effectRef xmlns:a="http://schemas.openxmlformats.org/drawingml/2006/main" idx="0">
            <a:schemeClr val="accent6"/>
          </a:effectRef>
          <a:fontRef xmlns:a="http://schemas.openxmlformats.org/drawingml/2006/main" idx="minor">
            <a:schemeClr val="dk1"/>
          </a:fontRef>
        </p:style>
        <p:txBody>
          <a:bodyPr xmlns:a="http://schemas.openxmlformats.org/drawingml/2006/main" anchor="ctr"/>
          <a:lstStyle xmlns:a="http://schemas.openxmlformats.org/drawingml/2006/main"/>
          <a:p xmlns:a="http://schemas.openxmlformats.org/drawingml/2006/main">
            <a:pPr algn="ctr">
              <a:buNone/>
            </a:pPr>
            <a:r>
              <a:rPr sz="1300">
                <a:latin typeface="Aptos"/>
                <a:ea typeface="Aptos"/>
                <a:cs typeface="Aptos"/>
              </a:rPr>
              <a:t>To prevent extremism and radicalisation </a:t>
            </a:r>
            <a:endParaRPr sz="1300">
              <a:latin typeface="Aptos"/>
              <a:ea typeface="Aptos"/>
              <a:cs typeface="Aptos"/>
            </a:endParaRPr>
          </a:p>
        </p:txBody>
      </p:sp>
      <p:sp>
        <p:nvSpPr>
          <p:cNvPr id="10" name="Rectangle 9">
            <a:extLst xmlns:a="http://schemas.openxmlformats.org/drawingml/2006/main">
              <a:ext uri="{FF2B5EF4-FFF2-40B4-BE49-F238E27FC236}">
                <a16:creationId xmlns:a16="http://schemas.microsoft.com/office/drawing/2014/main" id="{7407B82F-EB53-75FD-24A4-3F0036E68A5B}"/>
              </a:ext>
            </a:extLst>
          </p:cNvPr>
          <p:cNvSpPr>
            <a:spLocks xmlns:a="http://schemas.openxmlformats.org/drawingml/2006/main" noGrp="1"/>
          </p:cNvSpPr>
          <p:nvPr/>
        </p:nvSpPr>
        <p:spPr>
          <a:xfrm xmlns:a="http://schemas.openxmlformats.org/drawingml/2006/main">
            <a:off x="4148707" y="2385695"/>
            <a:ext cx="1842482" cy="1648265"/>
          </a:xfrm>
          <a:prstGeom xmlns:a="http://schemas.openxmlformats.org/drawingml/2006/main" prst="rect">
            <a:avLst/>
          </a:prstGeom>
          <a:ln xmlns:a="http://schemas.openxmlformats.org/drawingml/2006/main" w="38100"/>
        </p:spPr>
        <p:style>
          <a:lnRef xmlns:a="http://schemas.openxmlformats.org/drawingml/2006/main" idx="2">
            <a:schemeClr val="accent6"/>
          </a:lnRef>
          <a:fillRef xmlns:a="http://schemas.openxmlformats.org/drawingml/2006/main" idx="1">
            <a:schemeClr val="lt1"/>
          </a:fillRef>
          <a:effectRef xmlns:a="http://schemas.openxmlformats.org/drawingml/2006/main" idx="0">
            <a:schemeClr val="accent6"/>
          </a:effectRef>
          <a:fontRef xmlns:a="http://schemas.openxmlformats.org/drawingml/2006/main" idx="minor">
            <a:schemeClr val="dk1"/>
          </a:fontRef>
        </p:style>
        <p:txBody>
          <a:bodyPr xmlns:a="http://schemas.openxmlformats.org/drawingml/2006/main" anchor="ctr"/>
          <a:lstStyle xmlns:a="http://schemas.openxmlformats.org/drawingml/2006/main"/>
          <a:p xmlns:a="http://schemas.openxmlformats.org/drawingml/2006/main">
            <a:pPr algn="ctr">
              <a:buNone/>
            </a:pPr>
            <a:r>
              <a:rPr sz="1300">
                <a:latin typeface="Aptos"/>
                <a:ea typeface="Aptos"/>
                <a:cs typeface="Aptos"/>
              </a:rPr>
              <a:t>To help children/young people work out how to live a good life</a:t>
            </a:r>
            <a:endParaRPr sz="1300">
              <a:latin typeface="Aptos"/>
              <a:ea typeface="Aptos"/>
              <a:cs typeface="Aptos"/>
            </a:endParaRPr>
          </a:p>
        </p:txBody>
      </p:sp>
      <p:sp>
        <p:nvSpPr>
          <p:cNvPr id="11" name="Rectangle 10">
            <a:extLst xmlns:a="http://schemas.openxmlformats.org/drawingml/2006/main">
              <a:ext uri="{FF2B5EF4-FFF2-40B4-BE49-F238E27FC236}">
                <a16:creationId xmlns:a16="http://schemas.microsoft.com/office/drawing/2014/main" id="{B7982179-F086-2D7C-4B93-CE6A53671811}"/>
              </a:ext>
            </a:extLst>
          </p:cNvPr>
          <p:cNvSpPr>
            <a:spLocks xmlns:a="http://schemas.openxmlformats.org/drawingml/2006/main" noGrp="1"/>
          </p:cNvSpPr>
          <p:nvPr/>
        </p:nvSpPr>
        <p:spPr>
          <a:xfrm xmlns:a="http://schemas.openxmlformats.org/drawingml/2006/main">
            <a:off x="6096000" y="2385695"/>
            <a:ext cx="1842483" cy="1648265"/>
          </a:xfrm>
          <a:prstGeom xmlns:a="http://schemas.openxmlformats.org/drawingml/2006/main" prst="rect">
            <a:avLst/>
          </a:prstGeom>
          <a:ln xmlns:a="http://schemas.openxmlformats.org/drawingml/2006/main" w="38100"/>
        </p:spPr>
        <p:style>
          <a:lnRef xmlns:a="http://schemas.openxmlformats.org/drawingml/2006/main" idx="2">
            <a:schemeClr val="accent6"/>
          </a:lnRef>
          <a:fillRef xmlns:a="http://schemas.openxmlformats.org/drawingml/2006/main" idx="1">
            <a:schemeClr val="lt1"/>
          </a:fillRef>
          <a:effectRef xmlns:a="http://schemas.openxmlformats.org/drawingml/2006/main" idx="0">
            <a:schemeClr val="accent6"/>
          </a:effectRef>
          <a:fontRef xmlns:a="http://schemas.openxmlformats.org/drawingml/2006/main" idx="minor">
            <a:schemeClr val="dk1"/>
          </a:fontRef>
        </p:style>
        <p:txBody>
          <a:bodyPr xmlns:a="http://schemas.openxmlformats.org/drawingml/2006/main" anchor="ctr"/>
          <a:lstStyle xmlns:a="http://schemas.openxmlformats.org/drawingml/2006/main"/>
          <a:p xmlns:a="http://schemas.openxmlformats.org/drawingml/2006/main">
            <a:pPr algn="ctr">
              <a:buNone/>
            </a:pPr>
            <a:r>
              <a:rPr sz="1300">
                <a:latin typeface="Aptos"/>
                <a:ea typeface="Aptos"/>
                <a:cs typeface="Aptos"/>
              </a:rPr>
              <a:t>To inspire life-long </a:t>
            </a:r>
          </a:p>
          <a:p xmlns:a="http://schemas.openxmlformats.org/drawingml/2006/main">
            <a:pPr algn="ctr">
              <a:buNone/>
            </a:pPr>
            <a:r>
              <a:rPr sz="1300">
                <a:latin typeface="Aptos"/>
                <a:ea typeface="Aptos"/>
                <a:cs typeface="Aptos"/>
              </a:rPr>
              <a:t>engagement with </a:t>
            </a:r>
          </a:p>
          <a:p xmlns:a="http://schemas.openxmlformats.org/drawingml/2006/main">
            <a:pPr algn="ctr">
              <a:buNone/>
            </a:pPr>
            <a:r>
              <a:rPr sz="1300">
                <a:latin typeface="Aptos"/>
                <a:ea typeface="Aptos"/>
                <a:cs typeface="Aptos"/>
              </a:rPr>
              <a:t>and/or study of </a:t>
            </a:r>
          </a:p>
          <a:p xmlns:a="http://schemas.openxmlformats.org/drawingml/2006/main">
            <a:pPr algn="ctr">
              <a:buNone/>
            </a:pPr>
            <a:r>
              <a:rPr sz="1300">
                <a:latin typeface="Aptos"/>
                <a:ea typeface="Aptos"/>
                <a:cs typeface="Aptos"/>
              </a:rPr>
              <a:t>religions and beliefs</a:t>
            </a:r>
            <a:endParaRPr sz="1300">
              <a:latin typeface="Aptos"/>
              <a:ea typeface="Aptos"/>
              <a:cs typeface="Aptos"/>
            </a:endParaRPr>
          </a:p>
        </p:txBody>
      </p:sp>
      <p:sp>
        <p:nvSpPr>
          <p:cNvPr id="12" name="Rectangle 11">
            <a:extLst xmlns:a="http://schemas.openxmlformats.org/drawingml/2006/main">
              <a:ext uri="{FF2B5EF4-FFF2-40B4-BE49-F238E27FC236}">
                <a16:creationId xmlns:a16="http://schemas.microsoft.com/office/drawing/2014/main" id="{A516CFF8-4C81-F3B2-FA23-DA7C2279F327}"/>
              </a:ext>
            </a:extLst>
          </p:cNvPr>
          <p:cNvSpPr>
            <a:spLocks xmlns:a="http://schemas.openxmlformats.org/drawingml/2006/main" noGrp="1"/>
          </p:cNvSpPr>
          <p:nvPr/>
        </p:nvSpPr>
        <p:spPr>
          <a:xfrm xmlns:a="http://schemas.openxmlformats.org/drawingml/2006/main">
            <a:off x="217715" y="4186361"/>
            <a:ext cx="1842483" cy="1648265"/>
          </a:xfrm>
          <a:prstGeom xmlns:a="http://schemas.openxmlformats.org/drawingml/2006/main" prst="rect">
            <a:avLst/>
          </a:prstGeom>
          <a:ln xmlns:a="http://schemas.openxmlformats.org/drawingml/2006/main" w="38100"/>
        </p:spPr>
        <p:style>
          <a:lnRef xmlns:a="http://schemas.openxmlformats.org/drawingml/2006/main" idx="2">
            <a:schemeClr val="accent6"/>
          </a:lnRef>
          <a:fillRef xmlns:a="http://schemas.openxmlformats.org/drawingml/2006/main" idx="1">
            <a:schemeClr val="lt1"/>
          </a:fillRef>
          <a:effectRef xmlns:a="http://schemas.openxmlformats.org/drawingml/2006/main" idx="0">
            <a:schemeClr val="accent6"/>
          </a:effectRef>
          <a:fontRef xmlns:a="http://schemas.openxmlformats.org/drawingml/2006/main" idx="minor">
            <a:schemeClr val="dk1"/>
          </a:fontRef>
        </p:style>
        <p:txBody>
          <a:bodyPr xmlns:a="http://schemas.openxmlformats.org/drawingml/2006/main" anchor="ctr"/>
          <a:lstStyle xmlns:a="http://schemas.openxmlformats.org/drawingml/2006/main"/>
          <a:p xmlns:a="http://schemas.openxmlformats.org/drawingml/2006/main">
            <a:pPr algn="ctr">
              <a:buNone/>
            </a:pPr>
            <a:r>
              <a:rPr sz="1300">
                <a:latin typeface="Aptos"/>
                <a:ea typeface="Aptos"/>
                <a:cs typeface="Aptos"/>
              </a:rPr>
              <a:t>To pass on the truth </a:t>
            </a:r>
          </a:p>
          <a:p xmlns:a="http://schemas.openxmlformats.org/drawingml/2006/main">
            <a:pPr algn="ctr">
              <a:buNone/>
            </a:pPr>
            <a:r>
              <a:rPr sz="1300">
                <a:latin typeface="Aptos"/>
                <a:ea typeface="Aptos"/>
                <a:cs typeface="Aptos"/>
              </a:rPr>
              <a:t>and traditions of a </a:t>
            </a:r>
          </a:p>
          <a:p xmlns:a="http://schemas.openxmlformats.org/drawingml/2006/main">
            <a:pPr algn="ctr">
              <a:buNone/>
            </a:pPr>
            <a:r>
              <a:rPr sz="1300">
                <a:latin typeface="Aptos"/>
                <a:ea typeface="Aptos"/>
                <a:cs typeface="Aptos"/>
              </a:rPr>
              <a:t>particular faith or  </a:t>
            </a:r>
          </a:p>
          <a:p xmlns:a="http://schemas.openxmlformats.org/drawingml/2006/main">
            <a:pPr algn="ctr">
              <a:buNone/>
            </a:pPr>
            <a:r>
              <a:rPr sz="1300">
                <a:latin typeface="Aptos"/>
                <a:ea typeface="Aptos"/>
                <a:cs typeface="Aptos"/>
              </a:rPr>
              <a:t>belief system </a:t>
            </a:r>
            <a:endParaRPr sz="1300">
              <a:latin typeface="Aptos"/>
              <a:ea typeface="Aptos"/>
              <a:cs typeface="Aptos"/>
            </a:endParaRPr>
          </a:p>
        </p:txBody>
      </p:sp>
      <p:sp>
        <p:nvSpPr>
          <p:cNvPr id="13" name="Rectangle 12">
            <a:extLst xmlns:a="http://schemas.openxmlformats.org/drawingml/2006/main">
              <a:ext uri="{FF2B5EF4-FFF2-40B4-BE49-F238E27FC236}">
                <a16:creationId xmlns:a16="http://schemas.microsoft.com/office/drawing/2014/main" id="{122C56E6-57C8-08C0-8780-C7A03E7C7AE6}"/>
              </a:ext>
            </a:extLst>
          </p:cNvPr>
          <p:cNvSpPr>
            <a:spLocks xmlns:a="http://schemas.openxmlformats.org/drawingml/2006/main" noGrp="1"/>
          </p:cNvSpPr>
          <p:nvPr/>
        </p:nvSpPr>
        <p:spPr>
          <a:xfrm xmlns:a="http://schemas.openxmlformats.org/drawingml/2006/main">
            <a:off x="2154992" y="4186360"/>
            <a:ext cx="1842483" cy="1648265"/>
          </a:xfrm>
          <a:prstGeom xmlns:a="http://schemas.openxmlformats.org/drawingml/2006/main" prst="rect">
            <a:avLst/>
          </a:prstGeom>
          <a:ln xmlns:a="http://schemas.openxmlformats.org/drawingml/2006/main" w="38100"/>
        </p:spPr>
        <p:style>
          <a:lnRef xmlns:a="http://schemas.openxmlformats.org/drawingml/2006/main" idx="2">
            <a:schemeClr val="accent6"/>
          </a:lnRef>
          <a:fillRef xmlns:a="http://schemas.openxmlformats.org/drawingml/2006/main" idx="1">
            <a:schemeClr val="lt1"/>
          </a:fillRef>
          <a:effectRef xmlns:a="http://schemas.openxmlformats.org/drawingml/2006/main" idx="0">
            <a:schemeClr val="accent6"/>
          </a:effectRef>
          <a:fontRef xmlns:a="http://schemas.openxmlformats.org/drawingml/2006/main" idx="minor">
            <a:schemeClr val="dk1"/>
          </a:fontRef>
        </p:style>
        <p:txBody>
          <a:bodyPr xmlns:a="http://schemas.openxmlformats.org/drawingml/2006/main" anchor="ctr"/>
          <a:lstStyle xmlns:a="http://schemas.openxmlformats.org/drawingml/2006/main"/>
          <a:p xmlns:a="http://schemas.openxmlformats.org/drawingml/2006/main">
            <a:pPr algn="ctr">
              <a:buNone/>
            </a:pPr>
            <a:r>
              <a:rPr sz="1300">
                <a:latin typeface="Aptos"/>
                <a:ea typeface="Aptos"/>
                <a:cs typeface="Aptos"/>
              </a:rPr>
              <a:t>To enable </a:t>
            </a:r>
          </a:p>
          <a:p xmlns:a="http://schemas.openxmlformats.org/drawingml/2006/main">
            <a:pPr algn="ctr">
              <a:buNone/>
            </a:pPr>
            <a:r>
              <a:rPr sz="1300">
                <a:latin typeface="Aptos"/>
                <a:ea typeface="Aptos"/>
                <a:cs typeface="Aptos"/>
              </a:rPr>
              <a:t>children/young </a:t>
            </a:r>
          </a:p>
          <a:p xmlns:a="http://schemas.openxmlformats.org/drawingml/2006/main">
            <a:pPr algn="ctr">
              <a:buNone/>
            </a:pPr>
            <a:r>
              <a:rPr sz="1300">
                <a:latin typeface="Aptos"/>
                <a:ea typeface="Aptos"/>
                <a:cs typeface="Aptos"/>
              </a:rPr>
              <a:t>people to explore the meaning of their existence and their purpose in life </a:t>
            </a:r>
            <a:endParaRPr sz="1300">
              <a:latin typeface="Aptos"/>
              <a:ea typeface="Aptos"/>
              <a:cs typeface="Aptos"/>
            </a:endParaRPr>
          </a:p>
        </p:txBody>
      </p:sp>
      <p:sp>
        <p:nvSpPr>
          <p:cNvPr id="14" name="Rectangle 13">
            <a:extLst xmlns:a="http://schemas.openxmlformats.org/drawingml/2006/main">
              <a:ext uri="{FF2B5EF4-FFF2-40B4-BE49-F238E27FC236}">
                <a16:creationId xmlns:a16="http://schemas.microsoft.com/office/drawing/2014/main" id="{371DA310-E7B5-6C25-9E47-EC2573460E08}"/>
              </a:ext>
            </a:extLst>
          </p:cNvPr>
          <p:cNvSpPr>
            <a:spLocks xmlns:a="http://schemas.openxmlformats.org/drawingml/2006/main" noGrp="1"/>
          </p:cNvSpPr>
          <p:nvPr/>
        </p:nvSpPr>
        <p:spPr>
          <a:xfrm xmlns:a="http://schemas.openxmlformats.org/drawingml/2006/main">
            <a:off x="4148707" y="4164062"/>
            <a:ext cx="1842483" cy="1648265"/>
          </a:xfrm>
          <a:prstGeom xmlns:a="http://schemas.openxmlformats.org/drawingml/2006/main" prst="rect">
            <a:avLst/>
          </a:prstGeom>
          <a:ln xmlns:a="http://schemas.openxmlformats.org/drawingml/2006/main" w="38100"/>
        </p:spPr>
        <p:style>
          <a:lnRef xmlns:a="http://schemas.openxmlformats.org/drawingml/2006/main" idx="2">
            <a:schemeClr val="accent6"/>
          </a:lnRef>
          <a:fillRef xmlns:a="http://schemas.openxmlformats.org/drawingml/2006/main" idx="1">
            <a:schemeClr val="lt1"/>
          </a:fillRef>
          <a:effectRef xmlns:a="http://schemas.openxmlformats.org/drawingml/2006/main" idx="0">
            <a:schemeClr val="accent6"/>
          </a:effectRef>
          <a:fontRef xmlns:a="http://schemas.openxmlformats.org/drawingml/2006/main" idx="minor">
            <a:schemeClr val="dk1"/>
          </a:fontRef>
        </p:style>
        <p:txBody>
          <a:bodyPr xmlns:a="http://schemas.openxmlformats.org/drawingml/2006/main" anchor="ctr"/>
          <a:lstStyle xmlns:a="http://schemas.openxmlformats.org/drawingml/2006/main"/>
          <a:p xmlns:a="http://schemas.openxmlformats.org/drawingml/2006/main">
            <a:pPr algn="ctr">
              <a:buNone/>
            </a:pPr>
            <a:r>
              <a:rPr sz="1300">
                <a:latin typeface="Aptos"/>
                <a:ea typeface="Aptos"/>
                <a:cs typeface="Aptos"/>
              </a:rPr>
              <a:t>To promote spiritual, </a:t>
            </a:r>
          </a:p>
          <a:p xmlns:a="http://schemas.openxmlformats.org/drawingml/2006/main">
            <a:pPr algn="ctr">
              <a:buNone/>
            </a:pPr>
            <a:r>
              <a:rPr sz="1300">
                <a:latin typeface="Aptos"/>
                <a:ea typeface="Aptos"/>
                <a:cs typeface="Aptos"/>
              </a:rPr>
              <a:t>moral, social and </a:t>
            </a:r>
          </a:p>
          <a:p xmlns:a="http://schemas.openxmlformats.org/drawingml/2006/main">
            <a:pPr algn="ctr">
              <a:buNone/>
            </a:pPr>
            <a:r>
              <a:rPr sz="1300">
                <a:latin typeface="Aptos"/>
                <a:ea typeface="Aptos"/>
                <a:cs typeface="Aptos"/>
              </a:rPr>
              <a:t>cultural development </a:t>
            </a:r>
            <a:endParaRPr sz="1300">
              <a:latin typeface="Aptos"/>
              <a:ea typeface="Aptos"/>
              <a:cs typeface="Aptos"/>
            </a:endParaRPr>
          </a:p>
        </p:txBody>
      </p:sp>
      <p:sp>
        <p:nvSpPr>
          <p:cNvPr id="15" name="Rectangle 14">
            <a:extLst xmlns:a="http://schemas.openxmlformats.org/drawingml/2006/main">
              <a:ext uri="{FF2B5EF4-FFF2-40B4-BE49-F238E27FC236}">
                <a16:creationId xmlns:a16="http://schemas.microsoft.com/office/drawing/2014/main" id="{E6E655B4-6AD1-E3C4-977A-40DAF1361BCB}"/>
              </a:ext>
            </a:extLst>
          </p:cNvPr>
          <p:cNvSpPr>
            <a:spLocks xmlns:a="http://schemas.openxmlformats.org/drawingml/2006/main" noGrp="1"/>
          </p:cNvSpPr>
          <p:nvPr/>
        </p:nvSpPr>
        <p:spPr>
          <a:xfrm xmlns:a="http://schemas.openxmlformats.org/drawingml/2006/main">
            <a:off x="6142421" y="4164062"/>
            <a:ext cx="1842483" cy="1648265"/>
          </a:xfrm>
          <a:prstGeom xmlns:a="http://schemas.openxmlformats.org/drawingml/2006/main" prst="rect">
            <a:avLst/>
          </a:prstGeom>
          <a:ln xmlns:a="http://schemas.openxmlformats.org/drawingml/2006/main" w="38100"/>
        </p:spPr>
        <p:style>
          <a:lnRef xmlns:a="http://schemas.openxmlformats.org/drawingml/2006/main" idx="2">
            <a:schemeClr val="accent6"/>
          </a:lnRef>
          <a:fillRef xmlns:a="http://schemas.openxmlformats.org/drawingml/2006/main" idx="1">
            <a:schemeClr val="lt1"/>
          </a:fillRef>
          <a:effectRef xmlns:a="http://schemas.openxmlformats.org/drawingml/2006/main" idx="0">
            <a:schemeClr val="accent6"/>
          </a:effectRef>
          <a:fontRef xmlns:a="http://schemas.openxmlformats.org/drawingml/2006/main" idx="minor">
            <a:schemeClr val="dk1"/>
          </a:fontRef>
        </p:style>
        <p:txBody>
          <a:bodyPr xmlns:a="http://schemas.openxmlformats.org/drawingml/2006/main" anchor="ctr"/>
          <a:lstStyle xmlns:a="http://schemas.openxmlformats.org/drawingml/2006/main"/>
          <a:p xmlns:a="http://schemas.openxmlformats.org/drawingml/2006/main">
            <a:pPr algn="ctr">
              <a:buNone/>
            </a:pPr>
            <a:r>
              <a:rPr sz="1300">
                <a:latin typeface="Aptos"/>
                <a:ea typeface="Aptos"/>
                <a:cs typeface="Aptos"/>
              </a:rPr>
              <a:t>To enable </a:t>
            </a:r>
          </a:p>
          <a:p xmlns:a="http://schemas.openxmlformats.org/drawingml/2006/main">
            <a:pPr algn="ctr">
              <a:buNone/>
            </a:pPr>
            <a:r>
              <a:rPr sz="1300">
                <a:latin typeface="Aptos"/>
                <a:ea typeface="Aptos"/>
                <a:cs typeface="Aptos"/>
              </a:rPr>
              <a:t>children/young </a:t>
            </a:r>
          </a:p>
          <a:p xmlns:a="http://schemas.openxmlformats.org/drawingml/2006/main">
            <a:pPr algn="ctr">
              <a:buNone/>
            </a:pPr>
            <a:r>
              <a:rPr sz="1300">
                <a:latin typeface="Aptos"/>
                <a:ea typeface="Aptos"/>
                <a:cs typeface="Aptos"/>
              </a:rPr>
              <a:t>people to flourish as citizens in a </a:t>
            </a:r>
          </a:p>
          <a:p xmlns:a="http://schemas.openxmlformats.org/drawingml/2006/main">
            <a:pPr algn="ctr">
              <a:buNone/>
            </a:pPr>
            <a:r>
              <a:rPr sz="1300">
                <a:latin typeface="Aptos"/>
                <a:ea typeface="Aptos"/>
                <a:cs typeface="Aptos"/>
              </a:rPr>
              <a:t>pluralistic and global community </a:t>
            </a:r>
            <a:endParaRPr sz="1300">
              <a:latin typeface="Aptos"/>
              <a:ea typeface="Aptos"/>
              <a:cs typeface="Aptos"/>
            </a:endParaRPr>
          </a:p>
        </p:txBody>
      </p:sp>
      <p:sp>
        <p:nvSpPr>
          <p:cNvPr id="16" name="Rectangle 15">
            <a:extLst xmlns:a="http://schemas.openxmlformats.org/drawingml/2006/main">
              <a:ext uri="{FF2B5EF4-FFF2-40B4-BE49-F238E27FC236}">
                <a16:creationId xmlns:a16="http://schemas.microsoft.com/office/drawing/2014/main" id="{11EAC8DA-C48A-26B7-DB61-55F13E91546F}"/>
              </a:ext>
            </a:extLst>
          </p:cNvPr>
          <p:cNvSpPr>
            <a:spLocks xmlns:a="http://schemas.openxmlformats.org/drawingml/2006/main" noGrp="1"/>
          </p:cNvSpPr>
          <p:nvPr/>
        </p:nvSpPr>
        <p:spPr>
          <a:xfrm xmlns:a="http://schemas.openxmlformats.org/drawingml/2006/main">
            <a:off x="8079699" y="4164061"/>
            <a:ext cx="1842483" cy="1648265"/>
          </a:xfrm>
          <a:prstGeom xmlns:a="http://schemas.openxmlformats.org/drawingml/2006/main" prst="rect">
            <a:avLst/>
          </a:prstGeom>
          <a:ln xmlns:a="http://schemas.openxmlformats.org/drawingml/2006/main" w="38100"/>
        </p:spPr>
        <p:style>
          <a:lnRef xmlns:a="http://schemas.openxmlformats.org/drawingml/2006/main" idx="2">
            <a:schemeClr val="accent6"/>
          </a:lnRef>
          <a:fillRef xmlns:a="http://schemas.openxmlformats.org/drawingml/2006/main" idx="1">
            <a:schemeClr val="lt1"/>
          </a:fillRef>
          <a:effectRef xmlns:a="http://schemas.openxmlformats.org/drawingml/2006/main" idx="0">
            <a:schemeClr val="accent6"/>
          </a:effectRef>
          <a:fontRef xmlns:a="http://schemas.openxmlformats.org/drawingml/2006/main" idx="minor">
            <a:schemeClr val="dk1"/>
          </a:fontRef>
        </p:style>
        <p:txBody>
          <a:bodyPr xmlns:a="http://schemas.openxmlformats.org/drawingml/2006/main" anchor="ctr"/>
          <a:lstStyle xmlns:a="http://schemas.openxmlformats.org/drawingml/2006/main"/>
          <a:p xmlns:a="http://schemas.openxmlformats.org/drawingml/2006/main">
            <a:pPr algn="ctr">
              <a:buNone/>
            </a:pPr>
            <a:r>
              <a:rPr sz="1300">
                <a:latin typeface="Aptos"/>
                <a:ea typeface="Aptos"/>
                <a:cs typeface="Aptos"/>
              </a:rPr>
              <a:t>To equip </a:t>
            </a:r>
          </a:p>
          <a:p xmlns:a="http://schemas.openxmlformats.org/drawingml/2006/main">
            <a:pPr algn="ctr">
              <a:buNone/>
            </a:pPr>
            <a:r>
              <a:rPr sz="1300">
                <a:latin typeface="Aptos"/>
                <a:ea typeface="Aptos"/>
                <a:cs typeface="Aptos"/>
              </a:rPr>
              <a:t>children/young </a:t>
            </a:r>
          </a:p>
          <a:p xmlns:a="http://schemas.openxmlformats.org/drawingml/2006/main">
            <a:pPr algn="ctr">
              <a:buNone/>
            </a:pPr>
            <a:r>
              <a:rPr sz="1300">
                <a:latin typeface="Aptos"/>
                <a:ea typeface="Aptos"/>
                <a:cs typeface="Aptos"/>
              </a:rPr>
              <a:t>people with </a:t>
            </a:r>
          </a:p>
          <a:p xmlns:a="http://schemas.openxmlformats.org/drawingml/2006/main">
            <a:pPr algn="ctr">
              <a:buNone/>
            </a:pPr>
            <a:r>
              <a:rPr sz="1300">
                <a:latin typeface="Aptos"/>
                <a:ea typeface="Aptos"/>
                <a:cs typeface="Aptos"/>
              </a:rPr>
              <a:t>knowledge and </a:t>
            </a:r>
          </a:p>
          <a:p xmlns:a="http://schemas.openxmlformats.org/drawingml/2006/main">
            <a:pPr algn="ctr">
              <a:buNone/>
            </a:pPr>
            <a:r>
              <a:rPr sz="1300">
                <a:latin typeface="Aptos"/>
                <a:ea typeface="Aptos"/>
                <a:cs typeface="Aptos"/>
              </a:rPr>
              <a:t>understanding of </a:t>
            </a:r>
          </a:p>
          <a:p xmlns:a="http://schemas.openxmlformats.org/drawingml/2006/main">
            <a:pPr algn="ctr">
              <a:buNone/>
            </a:pPr>
            <a:r>
              <a:rPr sz="1300">
                <a:latin typeface="Aptos"/>
                <a:ea typeface="Aptos"/>
                <a:cs typeface="Aptos"/>
              </a:rPr>
              <a:t>religion and </a:t>
            </a:r>
          </a:p>
          <a:p xmlns:a="http://schemas.openxmlformats.org/drawingml/2006/main">
            <a:pPr algn="ctr">
              <a:buNone/>
            </a:pPr>
            <a:r>
              <a:rPr sz="1300">
                <a:latin typeface="Aptos"/>
                <a:ea typeface="Aptos"/>
                <a:cs typeface="Aptos"/>
              </a:rPr>
              <a:t>worldviews </a:t>
            </a:r>
            <a:endParaRPr sz="1300">
              <a:latin typeface="Aptos"/>
              <a:ea typeface="Aptos"/>
              <a:cs typeface="Aptos"/>
            </a:endParaRPr>
          </a:p>
        </p:txBody>
      </p:sp>
      <p:sp>
        <p:nvSpPr>
          <p:cNvPr id="18" name="TextBox 17">
            <a:extLst xmlns:a="http://schemas.openxmlformats.org/drawingml/2006/main">
              <a:ext uri="{FF2B5EF4-FFF2-40B4-BE49-F238E27FC236}">
                <a16:creationId xmlns:a16="http://schemas.microsoft.com/office/drawing/2014/main" id="{2F6069AC-5F95-01F6-8810-996B27165A61}"/>
              </a:ext>
            </a:extLst>
          </p:cNvPr>
          <p:cNvSpPr>
            <a:spLocks xmlns:a="http://schemas.openxmlformats.org/drawingml/2006/main" noGrp="1"/>
          </p:cNvSpPr>
          <p:nvPr/>
        </p:nvSpPr>
        <p:spPr>
          <a:xfrm xmlns:a="http://schemas.openxmlformats.org/drawingml/2006/main">
            <a:off x="217715" y="5942429"/>
            <a:ext cx="6100996" cy="646331"/>
          </a:xfrm>
          <a:prstGeom xmlns:a="http://schemas.openxmlformats.org/drawingml/2006/main" prst="rect">
            <a:avLst/>
          </a:prstGeom>
          <a:noFill xmlns:a="http://schemas.openxmlformats.org/drawingml/2006/main"/>
        </p:spPr>
        <p:txBody>
          <a:bodyPr xmlns:a="http://schemas.openxmlformats.org/drawingml/2006/main" wrap="square">
            <a:spAutoFit/>
          </a:bodyPr>
          <a:lstStyle xmlns:a="http://schemas.openxmlformats.org/drawingml/2006/main"/>
          <a:p xmlns:a="http://schemas.openxmlformats.org/drawingml/2006/main">
            <a:r>
              <a:rPr>
                <a:latin typeface="Aptos"/>
                <a:ea typeface="Aptos"/>
                <a:cs typeface="Aptos"/>
              </a:rPr>
              <a:t>Once activity is completed, watch short video - </a:t>
            </a:r>
            <a:r>
              <a:rPr>
                <a:solidFill>
                  <a:srgbClr val="FFFFFF"/>
                </a:solidFill>
                <a:latin typeface="Aptos"/>
                <a:ea typeface="Aptos"/>
                <a:cs typeface="Aptos"/>
                <a:hlinkClick xmlns:r="http://schemas.openxmlformats.org/officeDocument/2006/relationships" r:id="R4426fb4baf124e55"/>
              </a:rPr>
              <a:t>https://youtu.be/-A9szVaN-wo</a:t>
            </a:r>
            <a:endParaRPr>
              <a:latin typeface="Aptos"/>
              <a:ea typeface="Aptos"/>
              <a:cs typeface="Aptos"/>
            </a:endParaRPr>
          </a:p>
        </p:txBody>
      </p:sp>
    </p:spTree>
    <p:extLst>
      <p:ext uri="{BB962C8B-B14F-4D97-AF65-F5344CB8AC3E}">
        <p14:creationId xmlns:p14="http://schemas.microsoft.com/office/powerpoint/2010/main" val="3849566106"/>
      </p:ext>
    </p:extLst>
  </p:cSld>
</p:sld>
</file>

<file path=ppt/slides/slide4.xml><?xml version="1.0" encoding="utf-8"?>
<p:sld xmlns:p="http://schemas.openxmlformats.org/presentationml/2006/main">
  <p:cSld>
    <p:bg>
      <p:bgPr>
        <a:solidFill xmlns:a="http://schemas.openxmlformats.org/drawingml/2006/main">
          <a:srgbClr val="FEE9A6"/>
        </a:solidFill>
      </p:bgPr>
    </p:bg>
    <p:spTree>
      <p:nvGrpSpPr>
        <p:cNvPr id="1" name=""/>
        <p:cNvGrpSpPr/>
        <p:nvPr/>
      </p:nvGrpSpPr>
      <p:grpSpPr>
        <a:xfrm xmlns:a="http://schemas.openxmlformats.org/drawingml/2006/main"/>
      </p:grpSpPr>
      <p:pic>
        <p:nvPicPr>
          <p:cNvPr id="9" name="Picture 2"/>
          <p:cNvPicPr>
            <a:picLocks xmlns:a="http://schemas.openxmlformats.org/drawingml/2006/main" noChangeAspect="1"/>
          </p:cNvPicPr>
          <p:nvPr/>
        </p:nvPicPr>
        <p:blipFill>
          <a:blip xmlns:r="http://schemas.openxmlformats.org/officeDocument/2006/relationships" xmlns:a="http://schemas.openxmlformats.org/drawingml/2006/main" r:embed="Rc743d95b70c54cd4"/>
          <a:stretch xmlns:a="http://schemas.openxmlformats.org/drawingml/2006/main">
            <a:fillRect l="0" t="0" r="0" b="0"/>
          </a:stretch>
        </p:blipFill>
        <p:spPr>
          <a:xfrm xmlns:a="http://schemas.openxmlformats.org/drawingml/2006/main">
            <a:off x="340266" y="445995"/>
            <a:ext cx="3319388" cy="758337"/>
          </a:xfrm>
          <a:prstGeom xmlns:a="http://schemas.openxmlformats.org/drawingml/2006/main" prst="rect">
            <a:avLst/>
          </a:prstGeom>
        </p:spPr>
      </p:pic>
      <p:sp>
        <p:nvSpPr>
          <p:cNvPr id="4" name="TextBox 3">
            <a:extLst xmlns:a="http://schemas.openxmlformats.org/drawingml/2006/main">
              <a:ext uri="{FF2B5EF4-FFF2-40B4-BE49-F238E27FC236}">
                <a16:creationId xmlns:a16="http://schemas.microsoft.com/office/drawing/2014/main" id="{657629C2-6B83-CAE5-6BCA-532ADF9D73E3}"/>
              </a:ext>
            </a:extLst>
          </p:cNvPr>
          <p:cNvSpPr>
            <a:spLocks xmlns:a="http://schemas.openxmlformats.org/drawingml/2006/main" noGrp="1"/>
          </p:cNvSpPr>
          <p:nvPr/>
        </p:nvSpPr>
        <p:spPr>
          <a:xfrm xmlns:a="http://schemas.openxmlformats.org/drawingml/2006/main">
            <a:off x="340266" y="1441623"/>
            <a:ext cx="7461834" cy="584775"/>
          </a:xfrm>
          <a:prstGeom xmlns:a="http://schemas.openxmlformats.org/drawingml/2006/main" prst="rect">
            <a:avLst/>
          </a:prstGeom>
          <a:noFill xmlns:a="http://schemas.openxmlformats.org/drawingml/2006/main"/>
        </p:spPr>
        <p:txBody>
          <a:bodyPr xmlns:a="http://schemas.openxmlformats.org/drawingml/2006/main" wrap="square">
            <a:spAutoFit/>
          </a:bodyPr>
          <a:lstStyle xmlns:a="http://schemas.openxmlformats.org/drawingml/2006/main"/>
          <a:p xmlns:a="http://schemas.openxmlformats.org/drawingml/2006/main">
            <a:r>
              <a:rPr sz="3200" b="1">
                <a:latin typeface="Aptos Display"/>
                <a:ea typeface="Aptos Display"/>
                <a:cs typeface="Aptos Display"/>
              </a:rPr>
              <a:t>Is the UK a Christian country today…?</a:t>
            </a:r>
            <a:endParaRPr sz="3000" b="1">
              <a:solidFill>
                <a:schemeClr val="bg1"/>
              </a:solidFill>
              <a:latin typeface="Aptos Display"/>
              <a:ea typeface="Aptos Display"/>
              <a:cs typeface="Aptos Display"/>
            </a:endParaRPr>
          </a:p>
        </p:txBody>
      </p:sp>
      <p:pic>
        <p:nvPicPr>
          <p:cNvPr id="11" name="Picture 6"/>
          <p:cNvPicPr>
            <a:picLocks xmlns:a="http://schemas.openxmlformats.org/drawingml/2006/main" noChangeAspect="1"/>
          </p:cNvPicPr>
          <p:nvPr/>
        </p:nvPicPr>
        <p:blipFill>
          <a:blip xmlns:r="http://schemas.openxmlformats.org/officeDocument/2006/relationships" xmlns:a="http://schemas.openxmlformats.org/drawingml/2006/main" r:embed="Rdeaf0db3c391465d"/>
          <a:stretch xmlns:a="http://schemas.openxmlformats.org/drawingml/2006/main">
            <a:fillRect l="0" t="0" r="0" b="0"/>
          </a:stretch>
        </p:blipFill>
        <p:spPr>
          <a:xfrm xmlns:a="http://schemas.openxmlformats.org/drawingml/2006/main">
            <a:off x="3856205" y="2597386"/>
            <a:ext cx="4479590" cy="3553918"/>
          </a:xfrm>
          <a:prstGeom xmlns:a="http://schemas.openxmlformats.org/drawingml/2006/main" prst="rect">
            <a:avLst/>
          </a:prstGeom>
          <a:ln xmlns:a="http://schemas.openxmlformats.org/drawingml/2006/main" w="38100">
            <a:solidFill>
              <a:schemeClr val="accent6"/>
            </a:solidFill>
          </a:ln>
        </p:spPr>
      </p:pic>
      <p:pic>
        <p:nvPicPr>
          <p:cNvPr id="12" name="Picture 7"/>
          <p:cNvPicPr>
            <a:picLocks xmlns:a="http://schemas.openxmlformats.org/drawingml/2006/main" noChangeAspect="1"/>
          </p:cNvPicPr>
          <p:nvPr/>
        </p:nvPicPr>
        <p:blipFill>
          <a:blip xmlns:r="http://schemas.openxmlformats.org/officeDocument/2006/relationships" xmlns:a="http://schemas.openxmlformats.org/drawingml/2006/main" r:embed="Rd9ba66c694a443c0"/>
          <a:srcRect xmlns:a="http://schemas.openxmlformats.org/drawingml/2006/main" l="0" t="0" r="48160" b="0"/>
          <a:stretch xmlns:a="http://schemas.openxmlformats.org/drawingml/2006/main">
            <a:fillRect l="0" t="0" r="0" b="0"/>
          </a:stretch>
        </p:blipFill>
        <p:spPr>
          <a:xfrm xmlns:a="http://schemas.openxmlformats.org/drawingml/2006/main">
            <a:off x="9290312" y="410412"/>
            <a:ext cx="2901688" cy="5525560"/>
          </a:xfrm>
          <a:prstGeom xmlns:a="http://schemas.openxmlformats.org/drawingml/2006/main" prst="rect">
            <a:avLst/>
          </a:prstGeom>
        </p:spPr>
      </p:pic>
    </p:spTree>
    <p:extLst>
      <p:ext uri="{BB962C8B-B14F-4D97-AF65-F5344CB8AC3E}">
        <p14:creationId xmlns:p14="http://schemas.microsoft.com/office/powerpoint/2010/main" val="2221295617"/>
      </p:ext>
    </p:extLst>
  </p:cSld>
</p:sld>
</file>

<file path=ppt/slides/slide5.xml><?xml version="1.0" encoding="utf-8"?>
<p:sld xmlns:p="http://schemas.openxmlformats.org/presentationml/2006/main">
  <p:cSld>
    <p:bg>
      <p:bgPr>
        <a:solidFill xmlns:a="http://schemas.openxmlformats.org/drawingml/2006/main">
          <a:srgbClr val="CBD888"/>
        </a:solidFill>
      </p:bgPr>
    </p:bg>
    <p:spTree>
      <p:nvGrpSpPr>
        <p:cNvPr id="1" name=""/>
        <p:cNvGrpSpPr/>
        <p:nvPr/>
      </p:nvGrpSpPr>
      <p:grpSpPr>
        <a:xfrm xmlns:a="http://schemas.openxmlformats.org/drawingml/2006/main"/>
      </p:grpSpPr>
      <p:pic>
        <p:nvPicPr>
          <p:cNvPr id="9" name="Picture 2"/>
          <p:cNvPicPr>
            <a:picLocks xmlns:a="http://schemas.openxmlformats.org/drawingml/2006/main" noChangeAspect="1"/>
          </p:cNvPicPr>
          <p:nvPr/>
        </p:nvPicPr>
        <p:blipFill>
          <a:blip xmlns:r="http://schemas.openxmlformats.org/officeDocument/2006/relationships" xmlns:a="http://schemas.openxmlformats.org/drawingml/2006/main" r:embed="R91ebe90a55064109"/>
          <a:stretch xmlns:a="http://schemas.openxmlformats.org/drawingml/2006/main">
            <a:fillRect l="0" t="0" r="0" b="0"/>
          </a:stretch>
        </p:blipFill>
        <p:spPr>
          <a:xfrm xmlns:a="http://schemas.openxmlformats.org/drawingml/2006/main">
            <a:off x="340266" y="445995"/>
            <a:ext cx="3319388" cy="758337"/>
          </a:xfrm>
          <a:prstGeom xmlns:a="http://schemas.openxmlformats.org/drawingml/2006/main" prst="rect">
            <a:avLst/>
          </a:prstGeom>
        </p:spPr>
      </p:pic>
      <p:sp>
        <p:nvSpPr>
          <p:cNvPr id="4" name="TextBox 3">
            <a:extLst xmlns:a="http://schemas.openxmlformats.org/drawingml/2006/main">
              <a:ext uri="{FF2B5EF4-FFF2-40B4-BE49-F238E27FC236}">
                <a16:creationId xmlns:a16="http://schemas.microsoft.com/office/drawing/2014/main" id="{69AD943B-C65B-C712-D9E4-79DE5891BE0D}"/>
              </a:ext>
            </a:extLst>
          </p:cNvPr>
          <p:cNvSpPr>
            <a:spLocks xmlns:a="http://schemas.openxmlformats.org/drawingml/2006/main" noGrp="1"/>
          </p:cNvSpPr>
          <p:nvPr/>
        </p:nvSpPr>
        <p:spPr>
          <a:xfrm xmlns:a="http://schemas.openxmlformats.org/drawingml/2006/main">
            <a:off x="340265" y="1441623"/>
            <a:ext cx="9118527" cy="954107"/>
          </a:xfrm>
          <a:prstGeom xmlns:a="http://schemas.openxmlformats.org/drawingml/2006/main" prst="rect">
            <a:avLst/>
          </a:prstGeom>
          <a:noFill xmlns:a="http://schemas.openxmlformats.org/drawingml/2006/main"/>
        </p:spPr>
        <p:txBody>
          <a:bodyPr xmlns:a="http://schemas.openxmlformats.org/drawingml/2006/main" wrap="square">
            <a:spAutoFit/>
          </a:bodyPr>
          <a:lstStyle xmlns:a="http://schemas.openxmlformats.org/drawingml/2006/main"/>
          <a:p xmlns:a="http://schemas.openxmlformats.org/drawingml/2006/main">
            <a:r>
              <a:rPr sz="2800" b="1">
                <a:latin typeface="Aptos Display"/>
                <a:ea typeface="Aptos Display"/>
                <a:cs typeface="Aptos Display"/>
              </a:rPr>
              <a:t>What does the 2021 census tell us about religion in England and Wales?</a:t>
            </a:r>
            <a:endParaRPr sz="2800" b="1">
              <a:solidFill>
                <a:schemeClr val="bg1"/>
              </a:solidFill>
              <a:latin typeface="Aptos Display"/>
              <a:ea typeface="Aptos Display"/>
              <a:cs typeface="Aptos Display"/>
            </a:endParaRPr>
          </a:p>
        </p:txBody>
      </p:sp>
      <p:pic>
        <p:nvPicPr>
          <p:cNvPr id="11" name="Picture 7"/>
          <p:cNvPicPr>
            <a:picLocks xmlns:a="http://schemas.openxmlformats.org/drawingml/2006/main" noChangeAspect="1"/>
          </p:cNvPicPr>
          <p:nvPr/>
        </p:nvPicPr>
        <p:blipFill>
          <a:blip xmlns:r="http://schemas.openxmlformats.org/officeDocument/2006/relationships" xmlns:a="http://schemas.openxmlformats.org/drawingml/2006/main" r:embed="R567db4442d9243c7"/>
          <a:srcRect xmlns:a="http://schemas.openxmlformats.org/drawingml/2006/main" l="0" t="0" r="48160" b="0"/>
          <a:stretch xmlns:a="http://schemas.openxmlformats.org/drawingml/2006/main">
            <a:fillRect l="0" t="0" r="0" b="0"/>
          </a:stretch>
        </p:blipFill>
        <p:spPr>
          <a:xfrm xmlns:a="http://schemas.openxmlformats.org/drawingml/2006/main">
            <a:off x="9290312" y="410412"/>
            <a:ext cx="2901688" cy="5525560"/>
          </a:xfrm>
          <a:prstGeom xmlns:a="http://schemas.openxmlformats.org/drawingml/2006/main" prst="rect">
            <a:avLst/>
          </a:prstGeom>
        </p:spPr>
      </p:pic>
      <p:pic>
        <p:nvPicPr>
          <p:cNvPr id="12" name="Picture 1"/>
          <p:cNvPicPr>
            <a:picLocks xmlns:a="http://schemas.openxmlformats.org/drawingml/2006/main" noChangeAspect="1"/>
          </p:cNvPicPr>
          <p:nvPr/>
        </p:nvPicPr>
        <p:blipFill>
          <a:blip xmlns:r="http://schemas.openxmlformats.org/officeDocument/2006/relationships" xmlns:a="http://schemas.openxmlformats.org/drawingml/2006/main" r:embed="R82af83be93d646db"/>
          <a:srcRect xmlns:a="http://schemas.openxmlformats.org/drawingml/2006/main" l="0" t="0" r="1988" b="0"/>
          <a:stretch xmlns:a="http://schemas.openxmlformats.org/drawingml/2006/main">
            <a:fillRect l="0" t="0" r="0" b="0"/>
          </a:stretch>
        </p:blipFill>
        <p:spPr>
          <a:xfrm xmlns:a="http://schemas.openxmlformats.org/drawingml/2006/main">
            <a:off x="2914651" y="2367348"/>
            <a:ext cx="5010149" cy="4064089"/>
          </a:xfrm>
          <a:prstGeom xmlns:a="http://schemas.openxmlformats.org/drawingml/2006/main" prst="rect">
            <a:avLst/>
          </a:prstGeom>
          <a:ln xmlns:a="http://schemas.openxmlformats.org/drawingml/2006/main" w="38100">
            <a:solidFill>
              <a:schemeClr val="accent6"/>
            </a:solidFill>
          </a:ln>
        </p:spPr>
      </p:pic>
    </p:spTree>
    <p:extLst>
      <p:ext uri="{BB962C8B-B14F-4D97-AF65-F5344CB8AC3E}">
        <p14:creationId xmlns:p14="http://schemas.microsoft.com/office/powerpoint/2010/main" val="4159285243"/>
      </p:ext>
    </p:extLst>
  </p:cSld>
</p:sld>
</file>

<file path=ppt/slides/slide6.xml><?xml version="1.0" encoding="utf-8"?>
<p:sld xmlns:p="http://schemas.openxmlformats.org/presentationml/2006/main">
  <p:cSld>
    <p:bg>
      <p:bgPr>
        <a:solidFill xmlns:a="http://schemas.openxmlformats.org/drawingml/2006/main">
          <a:srgbClr val="B3E6EF"/>
        </a:solidFill>
      </p:bgPr>
    </p:bg>
    <p:spTree>
      <p:nvGrpSpPr>
        <p:cNvPr id="1" name=""/>
        <p:cNvGrpSpPr/>
        <p:nvPr/>
      </p:nvGrpSpPr>
      <p:grpSpPr>
        <a:xfrm xmlns:a="http://schemas.openxmlformats.org/drawingml/2006/main"/>
      </p:grpSpPr>
      <p:pic>
        <p:nvPicPr>
          <p:cNvPr id="14" name="Picture 2"/>
          <p:cNvPicPr>
            <a:picLocks xmlns:a="http://schemas.openxmlformats.org/drawingml/2006/main" noChangeAspect="1"/>
          </p:cNvPicPr>
          <p:nvPr/>
        </p:nvPicPr>
        <p:blipFill>
          <a:blip xmlns:r="http://schemas.openxmlformats.org/officeDocument/2006/relationships" xmlns:a="http://schemas.openxmlformats.org/drawingml/2006/main" r:embed="R033f8c13fd044397"/>
          <a:stretch xmlns:a="http://schemas.openxmlformats.org/drawingml/2006/main">
            <a:fillRect l="0" t="0" r="0" b="0"/>
          </a:stretch>
        </p:blipFill>
        <p:spPr>
          <a:xfrm xmlns:a="http://schemas.openxmlformats.org/drawingml/2006/main">
            <a:off x="340266" y="445995"/>
            <a:ext cx="3319388" cy="758337"/>
          </a:xfrm>
          <a:prstGeom xmlns:a="http://schemas.openxmlformats.org/drawingml/2006/main" prst="rect">
            <a:avLst/>
          </a:prstGeom>
        </p:spPr>
      </p:pic>
      <p:sp>
        <p:nvSpPr>
          <p:cNvPr id="4" name="TextBox 3">
            <a:extLst xmlns:a="http://schemas.openxmlformats.org/drawingml/2006/main">
              <a:ext uri="{FF2B5EF4-FFF2-40B4-BE49-F238E27FC236}">
                <a16:creationId xmlns:a16="http://schemas.microsoft.com/office/drawing/2014/main" id="{9831C710-19D4-71AE-2E99-382596A9A5C2}"/>
              </a:ext>
            </a:extLst>
          </p:cNvPr>
          <p:cNvSpPr>
            <a:spLocks xmlns:a="http://schemas.openxmlformats.org/drawingml/2006/main" noGrp="1"/>
          </p:cNvSpPr>
          <p:nvPr/>
        </p:nvSpPr>
        <p:spPr>
          <a:xfrm xmlns:a="http://schemas.openxmlformats.org/drawingml/2006/main">
            <a:off x="340265" y="1441623"/>
            <a:ext cx="10293868" cy="584775"/>
          </a:xfrm>
          <a:prstGeom xmlns:a="http://schemas.openxmlformats.org/drawingml/2006/main" prst="rect">
            <a:avLst/>
          </a:prstGeom>
          <a:noFill xmlns:a="http://schemas.openxmlformats.org/drawingml/2006/main"/>
        </p:spPr>
        <p:txBody>
          <a:bodyPr xmlns:a="http://schemas.openxmlformats.org/drawingml/2006/main" wrap="square">
            <a:spAutoFit/>
          </a:bodyPr>
          <a:lstStyle xmlns:a="http://schemas.openxmlformats.org/drawingml/2006/main"/>
          <a:p xmlns:a="http://schemas.openxmlformats.org/drawingml/2006/main">
            <a:r>
              <a:rPr sz="3200" b="1">
                <a:latin typeface="Aptos Display"/>
                <a:ea typeface="Aptos Display"/>
                <a:cs typeface="Aptos Display"/>
              </a:rPr>
              <a:t>What are your experiences/memories of primary RE...?</a:t>
            </a:r>
            <a:endParaRPr sz="3200" b="1">
              <a:solidFill>
                <a:schemeClr val="bg1"/>
              </a:solidFill>
              <a:latin typeface="Aptos Display"/>
              <a:ea typeface="Aptos Display"/>
              <a:cs typeface="Aptos Display"/>
            </a:endParaRPr>
          </a:p>
        </p:txBody>
      </p:sp>
      <p:pic>
        <p:nvPicPr>
          <p:cNvPr id="16" name="Picture 7"/>
          <p:cNvPicPr>
            <a:picLocks xmlns:a="http://schemas.openxmlformats.org/drawingml/2006/main" noChangeAspect="1"/>
          </p:cNvPicPr>
          <p:nvPr/>
        </p:nvPicPr>
        <p:blipFill>
          <a:blip xmlns:r="http://schemas.openxmlformats.org/officeDocument/2006/relationships" xmlns:a="http://schemas.openxmlformats.org/drawingml/2006/main" r:embed="Rc7004e3a290849b7"/>
          <a:srcRect xmlns:a="http://schemas.openxmlformats.org/drawingml/2006/main" l="0" t="0" r="48160" b="0"/>
          <a:stretch xmlns:a="http://schemas.openxmlformats.org/drawingml/2006/main">
            <a:fillRect l="0" t="0" r="0" b="0"/>
          </a:stretch>
        </p:blipFill>
        <p:spPr>
          <a:xfrm xmlns:a="http://schemas.openxmlformats.org/drawingml/2006/main">
            <a:off x="9290312" y="410412"/>
            <a:ext cx="2901688" cy="5525560"/>
          </a:xfrm>
          <a:prstGeom xmlns:a="http://schemas.openxmlformats.org/drawingml/2006/main" prst="rect">
            <a:avLst/>
          </a:prstGeom>
        </p:spPr>
      </p:pic>
      <p:pic>
        <p:nvPicPr>
          <p:cNvPr id="17" name="Picture 5"/>
          <p:cNvPicPr>
            <a:picLocks xmlns:a="http://schemas.openxmlformats.org/drawingml/2006/main" noChangeAspect="1"/>
          </p:cNvPicPr>
          <p:nvPr/>
        </p:nvPicPr>
        <p:blipFill>
          <a:blip xmlns:r="http://schemas.openxmlformats.org/officeDocument/2006/relationships" xmlns:a="http://schemas.openxmlformats.org/drawingml/2006/main" r:embed="R5de3f969fe8248a2"/>
          <a:srcRect xmlns:a="http://schemas.openxmlformats.org/drawingml/2006/main" l="0" t="0" r="0" b="0"/>
          <a:stretch xmlns:a="http://schemas.openxmlformats.org/drawingml/2006/main">
            <a:fillRect l="0" t="0" r="0" b="0"/>
          </a:stretch>
        </p:blipFill>
        <p:spPr>
          <a:xfrm xmlns:a="http://schemas.openxmlformats.org/drawingml/2006/main">
            <a:off x="1524000" y="3429000"/>
            <a:ext cx="9144000" cy="3227387"/>
          </a:xfrm>
          <a:prstGeom xmlns:a="http://schemas.openxmlformats.org/drawingml/2006/main" prst="rect">
            <a:avLst/>
          </a:prstGeom>
          <a:ln xmlns:a="http://schemas.openxmlformats.org/drawingml/2006/main" w="38100">
            <a:solidFill>
              <a:schemeClr val="accent6"/>
            </a:solidFill>
            <a:miter/>
          </a:ln>
        </p:spPr>
      </p:pic>
      <p:sp>
        <p:nvSpPr>
          <p:cNvPr id="9" name="TextBox 8">
            <a:extLst xmlns:a="http://schemas.openxmlformats.org/drawingml/2006/main">
              <a:ext uri="{FF2B5EF4-FFF2-40B4-BE49-F238E27FC236}">
                <a16:creationId xmlns:a16="http://schemas.microsoft.com/office/drawing/2014/main" id="{F5F681B8-7A63-98C9-A05D-E46CCDA9328B}"/>
              </a:ext>
            </a:extLst>
          </p:cNvPr>
          <p:cNvSpPr>
            <a:spLocks xmlns:a="http://schemas.openxmlformats.org/drawingml/2006/main" noGrp="1"/>
          </p:cNvSpPr>
          <p:nvPr/>
        </p:nvSpPr>
        <p:spPr>
          <a:xfrm xmlns:a="http://schemas.openxmlformats.org/drawingml/2006/main">
            <a:off x="3048000" y="2754029"/>
            <a:ext cx="6096000" cy="461665"/>
          </a:xfrm>
          <a:prstGeom xmlns:a="http://schemas.openxmlformats.org/drawingml/2006/main" prst="rect">
            <a:avLst/>
          </a:prstGeom>
          <a:noFill xmlns:a="http://schemas.openxmlformats.org/drawingml/2006/main"/>
        </p:spPr>
        <p:txBody>
          <a:bodyPr xmlns:a="http://schemas.openxmlformats.org/drawingml/2006/main" wrap="square">
            <a:spAutoFit/>
          </a:bodyPr>
          <a:lstStyle xmlns:a="http://schemas.openxmlformats.org/drawingml/2006/main"/>
          <a:p xmlns:a="http://schemas.openxmlformats.org/drawingml/2006/main">
            <a:pPr algn="ctr">
              <a:spcBef>
                <a:spcPct val="0"/>
              </a:spcBef>
              <a:buFontTx/>
              <a:buNone/>
            </a:pPr>
            <a:r>
              <a:rPr sz="2400" b="1">
                <a:latin typeface="Aptos Display"/>
                <a:ea typeface="Aptos Display"/>
                <a:cs typeface="Aptos Display"/>
              </a:rPr>
              <a:t>…does it look like this?</a:t>
            </a:r>
            <a:endParaRPr sz="2400" b="1">
              <a:latin typeface="Aptos Display"/>
              <a:ea typeface="Aptos Display"/>
              <a:cs typeface="Aptos Display"/>
            </a:endParaRPr>
          </a:p>
        </p:txBody>
      </p:sp>
      <p:sp>
        <p:nvSpPr>
          <p:cNvPr id="10" name="Oval Callout 9">
            <a:extLst xmlns:a="http://schemas.openxmlformats.org/drawingml/2006/main">
              <a:ext uri="{FF2B5EF4-FFF2-40B4-BE49-F238E27FC236}">
                <a16:creationId xmlns:a16="http://schemas.microsoft.com/office/drawing/2014/main" id="{AC60C6DD-AE23-1346-26C0-759ACEC8AE6E}"/>
              </a:ext>
            </a:extLst>
          </p:cNvPr>
          <p:cNvSpPr>
            <a:spLocks xmlns:a="http://schemas.openxmlformats.org/drawingml/2006/main" noGrp="1"/>
          </p:cNvSpPr>
          <p:nvPr/>
        </p:nvSpPr>
        <p:spPr>
          <a:xfrm xmlns:a="http://schemas.openxmlformats.org/drawingml/2006/main">
            <a:off x="9718157" y="1850065"/>
            <a:ext cx="2133577" cy="1355452"/>
          </a:xfrm>
          <a:prstGeom xmlns:a="http://schemas.openxmlformats.org/drawingml/2006/main" prst="wedgeEllipseCallout">
            <a:avLst>
              <a:gd name="adj1" fmla="val 35638"/>
              <a:gd name="adj2" fmla="val 60712"/>
            </a:avLst>
          </a:prstGeom>
          <a:solidFill xmlns:a="http://schemas.openxmlformats.org/drawingml/2006/main">
            <a:schemeClr val="bg1"/>
          </a:solidFill>
          <a:ln xmlns:a="http://schemas.openxmlformats.org/drawingml/2006/main" w="38100">
            <a:solidFill>
              <a:srgbClr val="FFC000"/>
            </a:solidFill>
          </a:ln>
        </p:spPr>
        <p:style>
          <a:lnRef xmlns:a="http://schemas.openxmlformats.org/drawingml/2006/main" idx="2">
            <a:schemeClr val="accent1">
              <a:shade val="15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p:style>
        <p:txBody>
          <a:bodyPr xmlns:a="http://schemas.openxmlformats.org/drawingml/2006/main" anchor="ctr"/>
          <a:lstStyle xmlns:a="http://schemas.openxmlformats.org/drawingml/2006/main"/>
          <a:p xmlns:a="http://schemas.openxmlformats.org/drawingml/2006/main">
            <a:pPr algn="ctr">
              <a:buNone/>
            </a:pPr>
            <a:endParaRPr/>
          </a:p>
        </p:txBody>
      </p:sp>
    </p:spTree>
    <p:extLst>
      <p:ext uri="{BB962C8B-B14F-4D97-AF65-F5344CB8AC3E}">
        <p14:creationId xmlns:p14="http://schemas.microsoft.com/office/powerpoint/2010/main" val="67216155"/>
      </p:ext>
    </p:extLst>
  </p:cSld>
</p:sld>
</file>

<file path=ppt/slides/slide7.xml><?xml version="1.0" encoding="utf-8"?>
<p:sld xmlns:p="http://schemas.openxmlformats.org/presentationml/2006/main">
  <p:cSld>
    <p:bg>
      <p:bgPr>
        <a:solidFill xmlns:a="http://schemas.openxmlformats.org/drawingml/2006/main">
          <a:srgbClr val="E1BDCF"/>
        </a:solidFill>
      </p:bgPr>
    </p:bg>
    <p:spTree>
      <p:nvGrpSpPr>
        <p:cNvPr id="1" name=""/>
        <p:cNvGrpSpPr/>
        <p:nvPr/>
      </p:nvGrpSpPr>
      <p:grpSpPr>
        <a:xfrm xmlns:a="http://schemas.openxmlformats.org/drawingml/2006/main"/>
      </p:grpSpPr>
      <p:pic>
        <p:nvPicPr>
          <p:cNvPr id="10" name="Picture 7"/>
          <p:cNvPicPr>
            <a:picLocks xmlns:a="http://schemas.openxmlformats.org/drawingml/2006/main" noChangeAspect="1"/>
          </p:cNvPicPr>
          <p:nvPr/>
        </p:nvPicPr>
        <p:blipFill>
          <a:blip xmlns:r="http://schemas.openxmlformats.org/officeDocument/2006/relationships" xmlns:a="http://schemas.openxmlformats.org/drawingml/2006/main" r:embed="R38a472f24dfb42aa"/>
          <a:srcRect xmlns:a="http://schemas.openxmlformats.org/drawingml/2006/main" l="0" t="0" r="48160" b="0"/>
          <a:stretch xmlns:a="http://schemas.openxmlformats.org/drawingml/2006/main">
            <a:fillRect l="0" t="0" r="0" b="0"/>
          </a:stretch>
        </p:blipFill>
        <p:spPr>
          <a:xfrm xmlns:a="http://schemas.openxmlformats.org/drawingml/2006/main">
            <a:off x="9290312" y="410412"/>
            <a:ext cx="2901688" cy="5525560"/>
          </a:xfrm>
          <a:prstGeom xmlns:a="http://schemas.openxmlformats.org/drawingml/2006/main" prst="rect">
            <a:avLst/>
          </a:prstGeom>
        </p:spPr>
      </p:pic>
      <p:pic>
        <p:nvPicPr>
          <p:cNvPr id="11" name="Picture 3"/>
          <p:cNvPicPr>
            <a:picLocks xmlns:a="http://schemas.openxmlformats.org/drawingml/2006/main" noChangeAspect="1"/>
          </p:cNvPicPr>
          <p:nvPr/>
        </p:nvPicPr>
        <p:blipFill>
          <a:blip xmlns:r="http://schemas.openxmlformats.org/officeDocument/2006/relationships" xmlns:a="http://schemas.openxmlformats.org/drawingml/2006/main" r:embed="R7f573c39a2474596"/>
          <a:stretch xmlns:a="http://schemas.openxmlformats.org/drawingml/2006/main">
            <a:fillRect l="0" t="0" r="0" b="0"/>
          </a:stretch>
        </p:blipFill>
        <p:spPr>
          <a:xfrm xmlns:a="http://schemas.openxmlformats.org/drawingml/2006/main">
            <a:off x="340266" y="445995"/>
            <a:ext cx="3319388" cy="758337"/>
          </a:xfrm>
          <a:prstGeom xmlns:a="http://schemas.openxmlformats.org/drawingml/2006/main" prst="rect">
            <a:avLst/>
          </a:prstGeom>
        </p:spPr>
      </p:pic>
      <p:sp>
        <p:nvSpPr>
          <p:cNvPr id="5" name="TextBox 4">
            <a:extLst xmlns:a="http://schemas.openxmlformats.org/drawingml/2006/main">
              <a:ext uri="{FF2B5EF4-FFF2-40B4-BE49-F238E27FC236}">
                <a16:creationId xmlns:a16="http://schemas.microsoft.com/office/drawing/2014/main" id="{1DEA95D2-3EEB-D220-D6C9-6DB6158B9E35}"/>
              </a:ext>
            </a:extLst>
          </p:cNvPr>
          <p:cNvSpPr>
            <a:spLocks xmlns:a="http://schemas.openxmlformats.org/drawingml/2006/main" noGrp="1"/>
          </p:cNvSpPr>
          <p:nvPr/>
        </p:nvSpPr>
        <p:spPr>
          <a:xfrm xmlns:a="http://schemas.openxmlformats.org/drawingml/2006/main">
            <a:off x="340266" y="1441623"/>
            <a:ext cx="7461834" cy="584775"/>
          </a:xfrm>
          <a:prstGeom xmlns:a="http://schemas.openxmlformats.org/drawingml/2006/main" prst="rect">
            <a:avLst/>
          </a:prstGeom>
          <a:noFill xmlns:a="http://schemas.openxmlformats.org/drawingml/2006/main"/>
        </p:spPr>
        <p:txBody>
          <a:bodyPr xmlns:a="http://schemas.openxmlformats.org/drawingml/2006/main" wrap="square">
            <a:spAutoFit/>
          </a:bodyPr>
          <a:lstStyle xmlns:a="http://schemas.openxmlformats.org/drawingml/2006/main"/>
          <a:p xmlns:a="http://schemas.openxmlformats.org/drawingml/2006/main">
            <a:r>
              <a:rPr sz="3200" b="1">
                <a:latin typeface="Aptos Display"/>
                <a:ea typeface="Aptos Display"/>
                <a:cs typeface="Aptos Display"/>
              </a:rPr>
              <a:t>True or false?</a:t>
            </a:r>
            <a:endParaRPr sz="3000" b="1">
              <a:solidFill>
                <a:schemeClr val="bg1"/>
              </a:solidFill>
              <a:latin typeface="Aptos Display"/>
              <a:ea typeface="Aptos Display"/>
              <a:cs typeface="Aptos Display"/>
            </a:endParaRPr>
          </a:p>
        </p:txBody>
      </p:sp>
      <p:pic>
        <p:nvPicPr>
          <p:cNvPr id="13" name="Graphic 8"/>
          <p:cNvPicPr>
            <a:picLocks xmlns:a="http://schemas.openxmlformats.org/drawingml/2006/main" noChangeAspect="1"/>
          </p:cNvPicPr>
          <p:nvPr/>
        </p:nvPicPr>
        <p:blipFill>
          <a:blip xmlns:r="http://schemas.openxmlformats.org/officeDocument/2006/relationships" xmlns:a="http://schemas.openxmlformats.org/drawingml/2006/main" r:embed="Rb5291e1fd386430f">
            <a:extLst>
              <a:ext uri="{96DAC541-7B7A-43D3-8B79-37D633B846F1}">
                <asvg:svgBlip xmlns:asvg="http://schemas.microsoft.com/office/drawing/2016/SVG/main" r:embed="Rcdfa8683f0e2470b"/>
              </a:ext>
            </a:extLst>
          </a:blip>
          <a:stretch xmlns:a="http://schemas.openxmlformats.org/drawingml/2006/main">
            <a:fillRect l="0" t="0" r="0" b="0"/>
          </a:stretch>
        </p:blipFill>
        <p:spPr>
          <a:xfrm xmlns:a="http://schemas.openxmlformats.org/drawingml/2006/main">
            <a:off x="2776612" y="2263689"/>
            <a:ext cx="3319388" cy="3319388"/>
          </a:xfrm>
          <a:prstGeom xmlns:a="http://schemas.openxmlformats.org/drawingml/2006/main" prst="rect">
            <a:avLst/>
          </a:prstGeom>
        </p:spPr>
      </p:pic>
      <p:pic>
        <p:nvPicPr>
          <p:cNvPr id="14" name="Graphic 10"/>
          <p:cNvPicPr>
            <a:picLocks xmlns:a="http://schemas.openxmlformats.org/drawingml/2006/main" noChangeAspect="1"/>
          </p:cNvPicPr>
          <p:nvPr/>
        </p:nvPicPr>
        <p:blipFill>
          <a:blip xmlns:r="http://schemas.openxmlformats.org/officeDocument/2006/relationships" xmlns:a="http://schemas.openxmlformats.org/drawingml/2006/main" r:embed="Rb2f2f0a26941472b">
            <a:extLst>
              <a:ext uri="{96DAC541-7B7A-43D3-8B79-37D633B846F1}">
                <asvg:svgBlip xmlns:asvg="http://schemas.microsoft.com/office/drawing/2016/SVG/main" r:embed="Rf2af4c1af063450b"/>
              </a:ext>
            </a:extLst>
          </a:blip>
          <a:stretch xmlns:a="http://schemas.openxmlformats.org/drawingml/2006/main">
            <a:fillRect l="0" t="0" r="0" b="0"/>
          </a:stretch>
        </p:blipFill>
        <p:spPr>
          <a:xfrm xmlns:a="http://schemas.openxmlformats.org/drawingml/2006/main">
            <a:off x="6096000" y="2263689"/>
            <a:ext cx="3319388" cy="3319388"/>
          </a:xfrm>
          <a:prstGeom xmlns:a="http://schemas.openxmlformats.org/drawingml/2006/main" prst="rect">
            <a:avLst/>
          </a:prstGeom>
        </p:spPr>
      </p:pic>
    </p:spTree>
    <p:extLst>
      <p:ext uri="{BB962C8B-B14F-4D97-AF65-F5344CB8AC3E}">
        <p14:creationId xmlns:p14="http://schemas.microsoft.com/office/powerpoint/2010/main" val="3432655178"/>
      </p:ext>
    </p:extLst>
  </p:cSld>
</p:sld>
</file>

<file path=ppt/slides/slide8.xml><?xml version="1.0" encoding="utf-8"?>
<p:sld xmlns:p="http://schemas.openxmlformats.org/presentationml/2006/main">
  <p:cSld>
    <p:bg>
      <p:bgPr>
        <a:solidFill xmlns:a="http://schemas.openxmlformats.org/drawingml/2006/main">
          <a:srgbClr val="F2C07B"/>
        </a:solidFill>
      </p:bgPr>
    </p:bg>
    <p:spTree>
      <p:nvGrpSpPr>
        <p:cNvPr id="1" name=""/>
        <p:cNvGrpSpPr/>
        <p:nvPr/>
      </p:nvGrpSpPr>
      <p:grpSpPr>
        <a:xfrm xmlns:a="http://schemas.openxmlformats.org/drawingml/2006/main"/>
      </p:grpSpPr>
      <p:pic>
        <p:nvPicPr>
          <p:cNvPr id="11" name="Picture 7"/>
          <p:cNvPicPr>
            <a:picLocks xmlns:a="http://schemas.openxmlformats.org/drawingml/2006/main" noChangeAspect="1"/>
          </p:cNvPicPr>
          <p:nvPr/>
        </p:nvPicPr>
        <p:blipFill>
          <a:blip xmlns:r="http://schemas.openxmlformats.org/officeDocument/2006/relationships" xmlns:a="http://schemas.openxmlformats.org/drawingml/2006/main" r:embed="R6bd0aec01416456e"/>
          <a:srcRect xmlns:a="http://schemas.openxmlformats.org/drawingml/2006/main" l="0" t="0" r="48160" b="0"/>
          <a:stretch xmlns:a="http://schemas.openxmlformats.org/drawingml/2006/main">
            <a:fillRect l="0" t="0" r="0" b="0"/>
          </a:stretch>
        </p:blipFill>
        <p:spPr>
          <a:xfrm xmlns:a="http://schemas.openxmlformats.org/drawingml/2006/main">
            <a:off x="9290312" y="410412"/>
            <a:ext cx="2901688" cy="5525560"/>
          </a:xfrm>
          <a:prstGeom xmlns:a="http://schemas.openxmlformats.org/drawingml/2006/main" prst="rect">
            <a:avLst/>
          </a:prstGeom>
        </p:spPr>
      </p:pic>
      <p:pic>
        <p:nvPicPr>
          <p:cNvPr id="12" name="Picture 3"/>
          <p:cNvPicPr>
            <a:picLocks xmlns:a="http://schemas.openxmlformats.org/drawingml/2006/main" noChangeAspect="1"/>
          </p:cNvPicPr>
          <p:nvPr/>
        </p:nvPicPr>
        <p:blipFill>
          <a:blip xmlns:r="http://schemas.openxmlformats.org/officeDocument/2006/relationships" xmlns:a="http://schemas.openxmlformats.org/drawingml/2006/main" r:embed="R156d3f1a275a4896"/>
          <a:stretch xmlns:a="http://schemas.openxmlformats.org/drawingml/2006/main">
            <a:fillRect l="0" t="0" r="0" b="0"/>
          </a:stretch>
        </p:blipFill>
        <p:spPr>
          <a:xfrm xmlns:a="http://schemas.openxmlformats.org/drawingml/2006/main">
            <a:off x="340266" y="445995"/>
            <a:ext cx="3319388" cy="758337"/>
          </a:xfrm>
          <a:prstGeom xmlns:a="http://schemas.openxmlformats.org/drawingml/2006/main" prst="rect">
            <a:avLst/>
          </a:prstGeom>
        </p:spPr>
      </p:pic>
      <p:sp>
        <p:nvSpPr>
          <p:cNvPr id="5" name="TextBox 4">
            <a:extLst xmlns:a="http://schemas.openxmlformats.org/drawingml/2006/main">
              <a:ext uri="{FF2B5EF4-FFF2-40B4-BE49-F238E27FC236}">
                <a16:creationId xmlns:a16="http://schemas.microsoft.com/office/drawing/2014/main" id="{8C7D245B-431A-4C83-A2A7-CF3D5444DC59}"/>
              </a:ext>
            </a:extLst>
          </p:cNvPr>
          <p:cNvSpPr>
            <a:spLocks xmlns:a="http://schemas.openxmlformats.org/drawingml/2006/main" noGrp="1"/>
          </p:cNvSpPr>
          <p:nvPr/>
        </p:nvSpPr>
        <p:spPr>
          <a:xfrm xmlns:a="http://schemas.openxmlformats.org/drawingml/2006/main">
            <a:off x="340266" y="1441623"/>
            <a:ext cx="11429984" cy="646331"/>
          </a:xfrm>
          <a:prstGeom xmlns:a="http://schemas.openxmlformats.org/drawingml/2006/main" prst="rect">
            <a:avLst/>
          </a:prstGeom>
          <a:noFill xmlns:a="http://schemas.openxmlformats.org/drawingml/2006/main"/>
        </p:spPr>
        <p:txBody>
          <a:bodyPr xmlns:a="http://schemas.openxmlformats.org/drawingml/2006/main" wrap="square" lIns="91440" tIns="45720" rIns="91440" bIns="45720" anchor="t">
            <a:spAutoFit/>
          </a:bodyPr>
          <a:lstStyle xmlns:a="http://schemas.openxmlformats.org/drawingml/2006/main"/>
          <a:p xmlns:a="http://schemas.openxmlformats.org/drawingml/2006/main">
            <a:r>
              <a:rPr sz="3600" b="1">
                <a:latin typeface="Aptos Display"/>
                <a:ea typeface="Aptos Display"/>
                <a:cs typeface="Aptos Display"/>
              </a:rPr>
              <a:t>RE is part of the National Curriculum in England</a:t>
            </a:r>
            <a:endParaRPr sz="3200" b="1">
              <a:solidFill>
                <a:schemeClr val="bg1"/>
              </a:solidFill>
              <a:latin typeface="Aptos Display"/>
              <a:ea typeface="Aptos Display"/>
              <a:cs typeface="Aptos Display"/>
            </a:endParaRPr>
          </a:p>
        </p:txBody>
      </p:sp>
      <p:pic>
        <p:nvPicPr>
          <p:cNvPr id="14" name="Graphic 1"/>
          <p:cNvPicPr>
            <a:picLocks xmlns:a="http://schemas.openxmlformats.org/drawingml/2006/main" noChangeAspect="1"/>
          </p:cNvPicPr>
          <p:nvPr/>
        </p:nvPicPr>
        <p:blipFill>
          <a:blip xmlns:r="http://schemas.openxmlformats.org/officeDocument/2006/relationships" xmlns:a="http://schemas.openxmlformats.org/drawingml/2006/main" r:embed="R16d00954ed6a44e2">
            <a:extLst>
              <a:ext uri="{96DAC541-7B7A-43D3-8B79-37D633B846F1}">
                <asvg:svgBlip xmlns:asvg="http://schemas.microsoft.com/office/drawing/2016/SVG/main" r:embed="R3a1bf1c9b6164079"/>
              </a:ext>
            </a:extLst>
          </a:blip>
          <a:stretch xmlns:a="http://schemas.openxmlformats.org/drawingml/2006/main">
            <a:fillRect l="0" t="0" r="0" b="0"/>
          </a:stretch>
        </p:blipFill>
        <p:spPr>
          <a:xfrm xmlns:a="http://schemas.openxmlformats.org/drawingml/2006/main">
            <a:off x="4677741" y="1920185"/>
            <a:ext cx="2836518" cy="2836518"/>
          </a:xfrm>
          <a:prstGeom xmlns:a="http://schemas.openxmlformats.org/drawingml/2006/main" prst="rect">
            <a:avLst/>
          </a:prstGeom>
        </p:spPr>
      </p:pic>
      <p:sp>
        <p:nvSpPr>
          <p:cNvPr id="3" name="Rectangle 5">
            <a:extLst xmlns:a="http://schemas.openxmlformats.org/drawingml/2006/main">
              <a:ext uri="{FF2B5EF4-FFF2-40B4-BE49-F238E27FC236}">
                <a16:creationId xmlns:a16="http://schemas.microsoft.com/office/drawing/2014/main" id="{6225CC8B-AD5B-D0ED-F2E0-B673465350BD}"/>
              </a:ext>
            </a:extLst>
          </p:cNvPr>
          <p:cNvSpPr>
            <a:spLocks xmlns:a="http://schemas.openxmlformats.org/drawingml/2006/main" noGrp="1"/>
          </p:cNvSpPr>
          <p:nvPr/>
        </p:nvSpPr>
        <p:spPr>
          <a:xfrm xmlns:a="http://schemas.openxmlformats.org/drawingml/2006/main">
            <a:off x="782175" y="4588934"/>
            <a:ext cx="7019925" cy="1963737"/>
          </a:xfrm>
          <a:prstGeom xmlns:a="http://schemas.openxmlformats.org/drawingml/2006/main" prst="rect">
            <a:avLst/>
          </a:prstGeom>
          <a:noFill xmlns:a="http://schemas.openxmlformats.org/drawingml/2006/main"/>
          <a:ln xmlns:a="http://schemas.openxmlformats.org/drawingml/2006/main">
            <a:noFill/>
          </a:ln>
        </p:spPr>
        <p:txBody>
          <a:bodyPr xmlns:a="http://schemas.openxmlformats.org/drawingml/2006/main" lIns="0" tIns="0" rIns="0" bIns="0" anchor="ctr"/>
          <a:lstStyle xmlns:a="http://schemas.openxmlformats.org/drawingml/2006/main">
            <a:lvl1pPr>
              <a:spcBef>
                <a:spcPct val="20000"/>
              </a:spcBef>
              <a:buFont typeface="Arial"/>
              <a:buChar char="•"/>
              <a:defRPr sz="3200">
                <a:solidFill>
                  <a:schemeClr val="tx1"/>
                </a:solidFill>
                <a:latin typeface="Calibri"/>
                <a:ea typeface="Calibri"/>
                <a:cs typeface="Calibri"/>
              </a:defRPr>
            </a:lvl1pPr>
            <a:lvl2pPr marL="742950" indent="-285750">
              <a:spcBef>
                <a:spcPct val="20000"/>
              </a:spcBef>
              <a:buFont typeface="Arial"/>
              <a:buChar char="–"/>
              <a:defRPr sz="2800">
                <a:solidFill>
                  <a:schemeClr val="tx1"/>
                </a:solidFill>
                <a:latin typeface="Calibri"/>
                <a:ea typeface="Calibri"/>
                <a:cs typeface="Calibri"/>
              </a:defRPr>
            </a:lvl2pPr>
            <a:lvl3pPr marL="1143000" indent="-228600">
              <a:spcBef>
                <a:spcPct val="20000"/>
              </a:spcBef>
              <a:buFont typeface="Arial"/>
              <a:buChar char="•"/>
              <a:defRPr sz="2400">
                <a:solidFill>
                  <a:schemeClr val="tx1"/>
                </a:solidFill>
                <a:latin typeface="Calibri"/>
                <a:ea typeface="Calibri"/>
                <a:cs typeface="Calibri"/>
              </a:defRPr>
            </a:lvl3pPr>
            <a:lvl4pPr marL="1600200" indent="-228600">
              <a:spcBef>
                <a:spcPct val="20000"/>
              </a:spcBef>
              <a:buFont typeface="Arial"/>
              <a:buChar char="–"/>
              <a:defRPr sz="2000">
                <a:solidFill>
                  <a:schemeClr val="tx1"/>
                </a:solidFill>
                <a:latin typeface="Calibri"/>
                <a:ea typeface="Calibri"/>
                <a:cs typeface="Calibri"/>
              </a:defRPr>
            </a:lvl4pPr>
            <a:lvl5pPr marL="2057400" indent="-228600">
              <a:spcBef>
                <a:spcPct val="20000"/>
              </a:spcBef>
              <a:buFont typeface="Arial"/>
              <a:buChar char="»"/>
              <a:defRPr sz="2000">
                <a:solidFill>
                  <a:schemeClr val="tx1"/>
                </a:solidFill>
                <a:latin typeface="Calibri"/>
                <a:ea typeface="Calibri"/>
                <a:cs typeface="Calibri"/>
              </a:defRPr>
            </a:lvl5pPr>
            <a:lvl6pPr marL="2514600" indent="-228600">
              <a:spcBef>
                <a:spcPct val="20000"/>
              </a:spcBef>
              <a:spcAft>
                <a:spcPct val="0"/>
              </a:spcAft>
              <a:buFont typeface="Arial"/>
              <a:buChar char="»"/>
              <a:defRPr sz="2000">
                <a:solidFill>
                  <a:schemeClr val="tx1"/>
                </a:solidFill>
                <a:latin typeface="Calibri"/>
                <a:ea typeface="Calibri"/>
                <a:cs typeface="Calibri"/>
              </a:defRPr>
            </a:lvl6pPr>
            <a:lvl7pPr marL="2971800" indent="-228600">
              <a:spcBef>
                <a:spcPct val="20000"/>
              </a:spcBef>
              <a:spcAft>
                <a:spcPct val="0"/>
              </a:spcAft>
              <a:buFont typeface="Arial"/>
              <a:buChar char="»"/>
              <a:defRPr sz="2000">
                <a:solidFill>
                  <a:schemeClr val="tx1"/>
                </a:solidFill>
                <a:latin typeface="Calibri"/>
                <a:ea typeface="Calibri"/>
                <a:cs typeface="Calibri"/>
              </a:defRPr>
            </a:lvl7pPr>
            <a:lvl8pPr marL="3429000" indent="-228600">
              <a:spcBef>
                <a:spcPct val="20000"/>
              </a:spcBef>
              <a:spcAft>
                <a:spcPct val="0"/>
              </a:spcAft>
              <a:buFont typeface="Arial"/>
              <a:buChar char="»"/>
              <a:defRPr sz="2000">
                <a:solidFill>
                  <a:schemeClr val="tx1"/>
                </a:solidFill>
                <a:latin typeface="Calibri"/>
                <a:ea typeface="Calibri"/>
                <a:cs typeface="Calibri"/>
              </a:defRPr>
            </a:lvl8pPr>
            <a:lvl9pPr marL="3886200" indent="-228600">
              <a:spcBef>
                <a:spcPct val="20000"/>
              </a:spcBef>
              <a:spcAft>
                <a:spcPct val="0"/>
              </a:spcAft>
              <a:buFont typeface="Arial"/>
              <a:buChar char="»"/>
              <a:defRPr sz="2000">
                <a:solidFill>
                  <a:schemeClr val="tx1"/>
                </a:solidFill>
                <a:latin typeface="Calibri"/>
                <a:ea typeface="Calibri"/>
                <a:cs typeface="Calibri"/>
              </a:defRPr>
            </a:lvl9pPr>
          </a:lstStyle>
          <a:p xmlns:a="http://schemas.openxmlformats.org/drawingml/2006/main">
            <a:pPr defTabSz="914400">
              <a:spcBef>
                <a:spcPct val="0"/>
              </a:spcBef>
              <a:spcAft>
                <a:spcPct val="0"/>
              </a:spcAft>
              <a:buNone/>
            </a:pPr>
            <a:r>
              <a:rPr sz="2400">
                <a:solidFill>
                  <a:prstClr val="black"/>
                </a:solidFill>
                <a:latin typeface="Aptos"/>
                <a:ea typeface="Aptos"/>
                <a:cs typeface="Aptos"/>
              </a:rPr>
              <a:t>RE is part of the </a:t>
            </a:r>
            <a:r>
              <a:rPr sz="2400" b="1" u="sng">
                <a:solidFill>
                  <a:prstClr val="black"/>
                </a:solidFill>
                <a:latin typeface="Aptos"/>
                <a:ea typeface="Aptos"/>
                <a:cs typeface="Aptos"/>
              </a:rPr>
              <a:t>Statutory Curriculum</a:t>
            </a:r>
            <a:r>
              <a:rPr sz="2400">
                <a:solidFill>
                  <a:prstClr val="black"/>
                </a:solidFill>
                <a:latin typeface="Aptos"/>
                <a:ea typeface="Aptos"/>
                <a:cs typeface="Aptos"/>
              </a:rPr>
              <a:t>, which is:</a:t>
            </a:r>
          </a:p>
          <a:p xmlns:a="http://schemas.openxmlformats.org/drawingml/2006/main">
            <a:pPr defTabSz="914400">
              <a:spcBef>
                <a:spcPct val="0"/>
              </a:spcBef>
              <a:spcAft>
                <a:spcPct val="0"/>
              </a:spcAft>
              <a:buNone/>
            </a:pPr>
            <a:endParaRPr sz="2400">
              <a:solidFill>
                <a:prstClr val="black"/>
              </a:solidFill>
              <a:latin typeface="Aptos"/>
              <a:ea typeface="Aptos"/>
              <a:cs typeface="Aptos"/>
            </a:endParaRPr>
          </a:p>
          <a:p xmlns:a="http://schemas.openxmlformats.org/drawingml/2006/main">
            <a:pPr defTabSz="914400">
              <a:spcBef>
                <a:spcPct val="0"/>
              </a:spcBef>
              <a:spcAft>
                <a:spcPct val="0"/>
              </a:spcAft>
              <a:buSzPct val="125000"/>
              <a:buFont typeface="Gill Sans Light"/>
              <a:buChar char="•"/>
            </a:pPr>
            <a:r>
              <a:rPr sz="2400">
                <a:solidFill>
                  <a:prstClr val="black"/>
                </a:solidFill>
                <a:latin typeface="Aptos"/>
                <a:ea typeface="Aptos"/>
                <a:cs typeface="Aptos"/>
              </a:rPr>
              <a:t>The </a:t>
            </a:r>
            <a:r>
              <a:rPr sz="2400">
                <a:latin typeface="Aptos"/>
                <a:ea typeface="Aptos"/>
                <a:cs typeface="Aptos"/>
              </a:rPr>
              <a:t>National Curriculum</a:t>
            </a:r>
            <a:r>
              <a:rPr sz="2400">
                <a:solidFill>
                  <a:prstClr val="black"/>
                </a:solidFill>
                <a:latin typeface="Aptos"/>
                <a:ea typeface="Aptos"/>
                <a:cs typeface="Aptos"/>
              </a:rPr>
              <a:t> (5-16)</a:t>
            </a:r>
          </a:p>
          <a:p xmlns:a="http://schemas.openxmlformats.org/drawingml/2006/main">
            <a:pPr defTabSz="914400">
              <a:spcBef>
                <a:spcPct val="0"/>
              </a:spcBef>
              <a:spcAft>
                <a:spcPct val="0"/>
              </a:spcAft>
              <a:buSzPct val="125000"/>
              <a:buFont typeface="Gill Sans Light"/>
              <a:buChar char="•"/>
            </a:pPr>
            <a:r>
              <a:rPr sz="2400">
                <a:solidFill>
                  <a:prstClr val="black"/>
                </a:solidFill>
                <a:latin typeface="Aptos"/>
                <a:ea typeface="Aptos"/>
                <a:cs typeface="Aptos"/>
              </a:rPr>
              <a:t>Religious Education (?-?)</a:t>
            </a:r>
          </a:p>
          <a:p xmlns:a="http://schemas.openxmlformats.org/drawingml/2006/main">
            <a:pPr defTabSz="914400">
              <a:spcBef>
                <a:spcPct val="0"/>
              </a:spcBef>
              <a:spcAft>
                <a:spcPct val="0"/>
              </a:spcAft>
              <a:buSzPct val="125000"/>
              <a:buFont typeface="Gill Sans Light"/>
              <a:buChar char="•"/>
            </a:pPr>
            <a:r>
              <a:rPr sz="2400">
                <a:solidFill>
                  <a:prstClr val="black"/>
                </a:solidFill>
                <a:latin typeface="Aptos"/>
                <a:ea typeface="Aptos"/>
                <a:cs typeface="Aptos"/>
              </a:rPr>
              <a:t>Sex Education (11-18)</a:t>
            </a:r>
          </a:p>
        </p:txBody>
      </p:sp>
      <p:pic>
        <p:nvPicPr>
          <p:cNvPr id="16" name="Graphic 5"/>
          <p:cNvPicPr>
            <a:picLocks xmlns:a="http://schemas.openxmlformats.org/drawingml/2006/main" noChangeAspect="1"/>
          </p:cNvPicPr>
          <p:nvPr/>
        </p:nvPicPr>
        <p:blipFill>
          <a:blip xmlns:r="http://schemas.openxmlformats.org/officeDocument/2006/relationships" xmlns:a="http://schemas.openxmlformats.org/drawingml/2006/main" r:embed="Rac4011acf02a419b">
            <a:extLst>
              <a:ext uri="{96DAC541-7B7A-43D3-8B79-37D633B846F1}">
                <asvg:svgBlip xmlns:asvg="http://schemas.microsoft.com/office/drawing/2016/SVG/main" r:embed="R534e1907fd374f61"/>
              </a:ext>
            </a:extLst>
          </a:blip>
          <a:stretch xmlns:a="http://schemas.openxmlformats.org/drawingml/2006/main">
            <a:fillRect l="0" t="0" r="0" b="0"/>
          </a:stretch>
        </p:blipFill>
        <p:spPr>
          <a:xfrm xmlns:a="http://schemas.openxmlformats.org/drawingml/2006/main" rot="0" flipH="0" flipV="0">
            <a:off x="8248109" y="4924472"/>
            <a:ext cx="1543552" cy="1543552"/>
          </a:xfrm>
          <a:prstGeom xmlns:a="http://schemas.openxmlformats.org/drawingml/2006/main" prst="rect">
            <a:avLst/>
          </a:prstGeom>
        </p:spPr>
      </p:pic>
      <p:pic>
        <p:nvPicPr>
          <p:cNvPr id="17" name="Graphic 6"/>
          <p:cNvPicPr>
            <a:picLocks xmlns:a="http://schemas.openxmlformats.org/drawingml/2006/main" noChangeAspect="1"/>
          </p:cNvPicPr>
          <p:nvPr/>
        </p:nvPicPr>
        <p:blipFill>
          <a:blip xmlns:r="http://schemas.openxmlformats.org/officeDocument/2006/relationships" xmlns:a="http://schemas.openxmlformats.org/drawingml/2006/main" r:embed="R16d00954ed6a44e2">
            <a:extLst>
              <a:ext uri="{96DAC541-7B7A-43D3-8B79-37D633B846F1}">
                <asvg:svgBlip xmlns:asvg="http://schemas.microsoft.com/office/drawing/2016/SVG/main" r:embed="R3a1bf1c9b6164079"/>
              </a:ext>
            </a:extLst>
          </a:blip>
          <a:stretch xmlns:a="http://schemas.openxmlformats.org/drawingml/2006/main">
            <a:fillRect l="0" t="0" r="0" b="0"/>
          </a:stretch>
        </p:blipFill>
        <p:spPr>
          <a:xfrm xmlns:a="http://schemas.openxmlformats.org/drawingml/2006/main" rot="0" flipH="0" flipV="0">
            <a:off x="9736321" y="4924472"/>
            <a:ext cx="1543552" cy="1543552"/>
          </a:xfrm>
          <a:prstGeom xmlns:a="http://schemas.openxmlformats.org/drawingml/2006/main" prst="rect">
            <a:avLst/>
          </a:prstGeom>
        </p:spPr>
      </p:pic>
    </p:spTree>
    <p:extLst>
      <p:ext uri="{BB962C8B-B14F-4D97-AF65-F5344CB8AC3E}">
        <p14:creationId xmlns:p14="http://schemas.microsoft.com/office/powerpoint/2010/main" val="3812303293"/>
      </p:ext>
    </p:extLst>
  </p:cSld>
</p:sld>
</file>

<file path=ppt/slides/slide9.xml><?xml version="1.0" encoding="utf-8"?>
<p:sld xmlns:p="http://schemas.openxmlformats.org/presentationml/2006/main">
  <p:cSld>
    <p:bg>
      <p:bgPr>
        <a:solidFill xmlns:a="http://schemas.openxmlformats.org/drawingml/2006/main">
          <a:srgbClr val="FEE9A6"/>
        </a:solidFill>
      </p:bgPr>
    </p:bg>
    <p:spTree>
      <p:nvGrpSpPr>
        <p:cNvPr id="1" name=""/>
        <p:cNvGrpSpPr/>
        <p:nvPr/>
      </p:nvGrpSpPr>
      <p:grpSpPr>
        <a:xfrm xmlns:a="http://schemas.openxmlformats.org/drawingml/2006/main"/>
      </p:grpSpPr>
      <p:pic>
        <p:nvPicPr>
          <p:cNvPr id="11" name="Picture 7"/>
          <p:cNvPicPr>
            <a:picLocks xmlns:a="http://schemas.openxmlformats.org/drawingml/2006/main" noChangeAspect="1"/>
          </p:cNvPicPr>
          <p:nvPr/>
        </p:nvPicPr>
        <p:blipFill>
          <a:blip xmlns:r="http://schemas.openxmlformats.org/officeDocument/2006/relationships" xmlns:a="http://schemas.openxmlformats.org/drawingml/2006/main" r:embed="Rf5cdccbeb5274c53"/>
          <a:srcRect xmlns:a="http://schemas.openxmlformats.org/drawingml/2006/main" l="0" t="0" r="48160" b="0"/>
          <a:stretch xmlns:a="http://schemas.openxmlformats.org/drawingml/2006/main">
            <a:fillRect l="0" t="0" r="0" b="0"/>
          </a:stretch>
        </p:blipFill>
        <p:spPr>
          <a:xfrm xmlns:a="http://schemas.openxmlformats.org/drawingml/2006/main">
            <a:off x="9290312" y="410412"/>
            <a:ext cx="2901688" cy="5525560"/>
          </a:xfrm>
          <a:prstGeom xmlns:a="http://schemas.openxmlformats.org/drawingml/2006/main" prst="rect">
            <a:avLst/>
          </a:prstGeom>
        </p:spPr>
      </p:pic>
      <p:pic>
        <p:nvPicPr>
          <p:cNvPr id="12" name="Picture 3"/>
          <p:cNvPicPr>
            <a:picLocks xmlns:a="http://schemas.openxmlformats.org/drawingml/2006/main" noChangeAspect="1"/>
          </p:cNvPicPr>
          <p:nvPr/>
        </p:nvPicPr>
        <p:blipFill>
          <a:blip xmlns:r="http://schemas.openxmlformats.org/officeDocument/2006/relationships" xmlns:a="http://schemas.openxmlformats.org/drawingml/2006/main" r:embed="R02a98ea77519483f"/>
          <a:stretch xmlns:a="http://schemas.openxmlformats.org/drawingml/2006/main">
            <a:fillRect l="0" t="0" r="0" b="0"/>
          </a:stretch>
        </p:blipFill>
        <p:spPr>
          <a:xfrm xmlns:a="http://schemas.openxmlformats.org/drawingml/2006/main">
            <a:off x="340266" y="445995"/>
            <a:ext cx="3319388" cy="758337"/>
          </a:xfrm>
          <a:prstGeom xmlns:a="http://schemas.openxmlformats.org/drawingml/2006/main" prst="rect">
            <a:avLst/>
          </a:prstGeom>
        </p:spPr>
      </p:pic>
      <p:sp>
        <p:nvSpPr>
          <p:cNvPr id="5" name="TextBox 4">
            <a:extLst xmlns:a="http://schemas.openxmlformats.org/drawingml/2006/main">
              <a:ext uri="{FF2B5EF4-FFF2-40B4-BE49-F238E27FC236}">
                <a16:creationId xmlns:a16="http://schemas.microsoft.com/office/drawing/2014/main" id="{04DCD168-5E41-B924-C420-F7C8806EEA25}"/>
              </a:ext>
            </a:extLst>
          </p:cNvPr>
          <p:cNvSpPr>
            <a:spLocks xmlns:a="http://schemas.openxmlformats.org/drawingml/2006/main" noGrp="1"/>
          </p:cNvSpPr>
          <p:nvPr/>
        </p:nvSpPr>
        <p:spPr>
          <a:xfrm xmlns:a="http://schemas.openxmlformats.org/drawingml/2006/main">
            <a:off x="340266" y="1441623"/>
            <a:ext cx="8612348" cy="646331"/>
          </a:xfrm>
          <a:prstGeom xmlns:a="http://schemas.openxmlformats.org/drawingml/2006/main" prst="rect">
            <a:avLst/>
          </a:prstGeom>
          <a:noFill xmlns:a="http://schemas.openxmlformats.org/drawingml/2006/main"/>
        </p:spPr>
        <p:txBody>
          <a:bodyPr xmlns:a="http://schemas.openxmlformats.org/drawingml/2006/main" wrap="square">
            <a:spAutoFit/>
          </a:bodyPr>
          <a:lstStyle xmlns:a="http://schemas.openxmlformats.org/drawingml/2006/main"/>
          <a:p xmlns:a="http://schemas.openxmlformats.org/drawingml/2006/main">
            <a:r>
              <a:rPr sz="3600" b="1">
                <a:latin typeface="Aptos Display"/>
                <a:ea typeface="Aptos Display"/>
                <a:cs typeface="Aptos Display"/>
              </a:rPr>
              <a:t>RE is part of the Early Years curriculum</a:t>
            </a:r>
            <a:endParaRPr sz="3200" b="1">
              <a:solidFill>
                <a:schemeClr val="bg1"/>
              </a:solidFill>
              <a:latin typeface="Aptos Display"/>
              <a:ea typeface="Aptos Display"/>
              <a:cs typeface="Aptos Display"/>
            </a:endParaRPr>
          </a:p>
        </p:txBody>
      </p:sp>
      <p:pic>
        <p:nvPicPr>
          <p:cNvPr id="14" name="Graphic 1"/>
          <p:cNvPicPr>
            <a:picLocks xmlns:a="http://schemas.openxmlformats.org/drawingml/2006/main" noChangeAspect="1"/>
          </p:cNvPicPr>
          <p:nvPr/>
        </p:nvPicPr>
        <p:blipFill>
          <a:blip xmlns:r="http://schemas.openxmlformats.org/officeDocument/2006/relationships" xmlns:a="http://schemas.openxmlformats.org/drawingml/2006/main" r:embed="Rc9e033a41c2a4de7">
            <a:extLst>
              <a:ext uri="{96DAC541-7B7A-43D3-8B79-37D633B846F1}">
                <asvg:svgBlip xmlns:asvg="http://schemas.microsoft.com/office/drawing/2016/SVG/main" r:embed="Rbd1ae483c3144df6"/>
              </a:ext>
            </a:extLst>
          </a:blip>
          <a:stretch xmlns:a="http://schemas.openxmlformats.org/drawingml/2006/main">
            <a:fillRect l="0" t="0" r="0" b="0"/>
          </a:stretch>
        </p:blipFill>
        <p:spPr>
          <a:xfrm xmlns:a="http://schemas.openxmlformats.org/drawingml/2006/main">
            <a:off x="4677741" y="1920185"/>
            <a:ext cx="2836518" cy="2836518"/>
          </a:xfrm>
          <a:prstGeom xmlns:a="http://schemas.openxmlformats.org/drawingml/2006/main" prst="rect">
            <a:avLst/>
          </a:prstGeom>
        </p:spPr>
      </p:pic>
      <p:sp>
        <p:nvSpPr>
          <p:cNvPr id="3" name="Rectangle 5">
            <a:extLst xmlns:a="http://schemas.openxmlformats.org/drawingml/2006/main">
              <a:ext uri="{FF2B5EF4-FFF2-40B4-BE49-F238E27FC236}">
                <a16:creationId xmlns:a16="http://schemas.microsoft.com/office/drawing/2014/main" id="{6ABE1663-1810-2B0A-D664-AD6484B997E1}"/>
              </a:ext>
            </a:extLst>
          </p:cNvPr>
          <p:cNvSpPr>
            <a:spLocks xmlns:a="http://schemas.openxmlformats.org/drawingml/2006/main" noGrp="1"/>
          </p:cNvSpPr>
          <p:nvPr/>
        </p:nvSpPr>
        <p:spPr>
          <a:xfrm xmlns:a="http://schemas.openxmlformats.org/drawingml/2006/main">
            <a:off x="782175" y="4588934"/>
            <a:ext cx="7019925" cy="1963737"/>
          </a:xfrm>
          <a:prstGeom xmlns:a="http://schemas.openxmlformats.org/drawingml/2006/main" prst="rect">
            <a:avLst/>
          </a:prstGeom>
          <a:noFill xmlns:a="http://schemas.openxmlformats.org/drawingml/2006/main"/>
          <a:ln xmlns:a="http://schemas.openxmlformats.org/drawingml/2006/main">
            <a:noFill/>
          </a:ln>
        </p:spPr>
        <p:txBody>
          <a:bodyPr xmlns:a="http://schemas.openxmlformats.org/drawingml/2006/main" lIns="0" tIns="0" rIns="0" bIns="0" anchor="ctr"/>
          <a:lstStyle xmlns:a="http://schemas.openxmlformats.org/drawingml/2006/main">
            <a:lvl1pPr>
              <a:spcBef>
                <a:spcPct val="20000"/>
              </a:spcBef>
              <a:buFont typeface="Arial"/>
              <a:buChar char="•"/>
              <a:defRPr sz="3200">
                <a:solidFill>
                  <a:schemeClr val="tx1"/>
                </a:solidFill>
                <a:latin typeface="Calibri"/>
                <a:ea typeface="Calibri"/>
                <a:cs typeface="Calibri"/>
              </a:defRPr>
            </a:lvl1pPr>
            <a:lvl2pPr marL="742950" indent="-285750">
              <a:spcBef>
                <a:spcPct val="20000"/>
              </a:spcBef>
              <a:buFont typeface="Arial"/>
              <a:buChar char="–"/>
              <a:defRPr sz="2800">
                <a:solidFill>
                  <a:schemeClr val="tx1"/>
                </a:solidFill>
                <a:latin typeface="Calibri"/>
                <a:ea typeface="Calibri"/>
                <a:cs typeface="Calibri"/>
              </a:defRPr>
            </a:lvl2pPr>
            <a:lvl3pPr marL="1143000" indent="-228600">
              <a:spcBef>
                <a:spcPct val="20000"/>
              </a:spcBef>
              <a:buFont typeface="Arial"/>
              <a:buChar char="•"/>
              <a:defRPr sz="2400">
                <a:solidFill>
                  <a:schemeClr val="tx1"/>
                </a:solidFill>
                <a:latin typeface="Calibri"/>
                <a:ea typeface="Calibri"/>
                <a:cs typeface="Calibri"/>
              </a:defRPr>
            </a:lvl3pPr>
            <a:lvl4pPr marL="1600200" indent="-228600">
              <a:spcBef>
                <a:spcPct val="20000"/>
              </a:spcBef>
              <a:buFont typeface="Arial"/>
              <a:buChar char="–"/>
              <a:defRPr sz="2000">
                <a:solidFill>
                  <a:schemeClr val="tx1"/>
                </a:solidFill>
                <a:latin typeface="Calibri"/>
                <a:ea typeface="Calibri"/>
                <a:cs typeface="Calibri"/>
              </a:defRPr>
            </a:lvl4pPr>
            <a:lvl5pPr marL="2057400" indent="-228600">
              <a:spcBef>
                <a:spcPct val="20000"/>
              </a:spcBef>
              <a:buFont typeface="Arial"/>
              <a:buChar char="»"/>
              <a:defRPr sz="2000">
                <a:solidFill>
                  <a:schemeClr val="tx1"/>
                </a:solidFill>
                <a:latin typeface="Calibri"/>
                <a:ea typeface="Calibri"/>
                <a:cs typeface="Calibri"/>
              </a:defRPr>
            </a:lvl5pPr>
            <a:lvl6pPr marL="2514600" indent="-228600">
              <a:spcBef>
                <a:spcPct val="20000"/>
              </a:spcBef>
              <a:spcAft>
                <a:spcPct val="0"/>
              </a:spcAft>
              <a:buFont typeface="Arial"/>
              <a:buChar char="»"/>
              <a:defRPr sz="2000">
                <a:solidFill>
                  <a:schemeClr val="tx1"/>
                </a:solidFill>
                <a:latin typeface="Calibri"/>
                <a:ea typeface="Calibri"/>
                <a:cs typeface="Calibri"/>
              </a:defRPr>
            </a:lvl6pPr>
            <a:lvl7pPr marL="2971800" indent="-228600">
              <a:spcBef>
                <a:spcPct val="20000"/>
              </a:spcBef>
              <a:spcAft>
                <a:spcPct val="0"/>
              </a:spcAft>
              <a:buFont typeface="Arial"/>
              <a:buChar char="»"/>
              <a:defRPr sz="2000">
                <a:solidFill>
                  <a:schemeClr val="tx1"/>
                </a:solidFill>
                <a:latin typeface="Calibri"/>
                <a:ea typeface="Calibri"/>
                <a:cs typeface="Calibri"/>
              </a:defRPr>
            </a:lvl7pPr>
            <a:lvl8pPr marL="3429000" indent="-228600">
              <a:spcBef>
                <a:spcPct val="20000"/>
              </a:spcBef>
              <a:spcAft>
                <a:spcPct val="0"/>
              </a:spcAft>
              <a:buFont typeface="Arial"/>
              <a:buChar char="»"/>
              <a:defRPr sz="2000">
                <a:solidFill>
                  <a:schemeClr val="tx1"/>
                </a:solidFill>
                <a:latin typeface="Calibri"/>
                <a:ea typeface="Calibri"/>
                <a:cs typeface="Calibri"/>
              </a:defRPr>
            </a:lvl8pPr>
            <a:lvl9pPr marL="3886200" indent="-228600">
              <a:spcBef>
                <a:spcPct val="20000"/>
              </a:spcBef>
              <a:spcAft>
                <a:spcPct val="0"/>
              </a:spcAft>
              <a:buFont typeface="Arial"/>
              <a:buChar char="»"/>
              <a:defRPr sz="2000">
                <a:solidFill>
                  <a:schemeClr val="tx1"/>
                </a:solidFill>
                <a:latin typeface="Calibri"/>
                <a:ea typeface="Calibri"/>
                <a:cs typeface="Calibri"/>
              </a:defRPr>
            </a:lvl9pPr>
          </a:lstStyle>
          <a:p xmlns:a="http://schemas.openxmlformats.org/drawingml/2006/main">
            <a:pPr defTabSz="914400">
              <a:spcBef>
                <a:spcPct val="0"/>
              </a:spcBef>
              <a:spcAft>
                <a:spcPct val="0"/>
              </a:spcAft>
              <a:buNone/>
            </a:pPr>
            <a:r>
              <a:rPr sz="2400">
                <a:solidFill>
                  <a:prstClr val="black"/>
                </a:solidFill>
                <a:latin typeface="Aptos"/>
                <a:ea typeface="Aptos"/>
                <a:cs typeface="Aptos"/>
              </a:rPr>
              <a:t>RE  is not a named subject, but is covered under ‘Understanding the World’</a:t>
            </a:r>
          </a:p>
        </p:txBody>
      </p:sp>
      <p:pic>
        <p:nvPicPr>
          <p:cNvPr id="16" name="Graphic 5"/>
          <p:cNvPicPr>
            <a:picLocks xmlns:a="http://schemas.openxmlformats.org/drawingml/2006/main" noChangeAspect="1"/>
          </p:cNvPicPr>
          <p:nvPr/>
        </p:nvPicPr>
        <p:blipFill>
          <a:blip xmlns:r="http://schemas.openxmlformats.org/officeDocument/2006/relationships" xmlns:a="http://schemas.openxmlformats.org/drawingml/2006/main" r:embed="R7b7c22fee523475c">
            <a:extLst>
              <a:ext uri="{96DAC541-7B7A-43D3-8B79-37D633B846F1}">
                <asvg:svgBlip xmlns:asvg="http://schemas.microsoft.com/office/drawing/2016/SVG/main" r:embed="Raf5bd8d362d744f4"/>
              </a:ext>
            </a:extLst>
          </a:blip>
          <a:stretch xmlns:a="http://schemas.openxmlformats.org/drawingml/2006/main">
            <a:fillRect l="0" t="0" r="0" b="0"/>
          </a:stretch>
        </p:blipFill>
        <p:spPr>
          <a:xfrm xmlns:a="http://schemas.openxmlformats.org/drawingml/2006/main" rot="0" flipH="0" flipV="0">
            <a:off x="8248109" y="4924472"/>
            <a:ext cx="1543552" cy="1543552"/>
          </a:xfrm>
          <a:prstGeom xmlns:a="http://schemas.openxmlformats.org/drawingml/2006/main" prst="rect">
            <a:avLst/>
          </a:prstGeom>
        </p:spPr>
      </p:pic>
      <p:pic>
        <p:nvPicPr>
          <p:cNvPr id="17" name="Graphic 6"/>
          <p:cNvPicPr>
            <a:picLocks xmlns:a="http://schemas.openxmlformats.org/drawingml/2006/main" noChangeAspect="1"/>
          </p:cNvPicPr>
          <p:nvPr/>
        </p:nvPicPr>
        <p:blipFill>
          <a:blip xmlns:r="http://schemas.openxmlformats.org/officeDocument/2006/relationships" xmlns:a="http://schemas.openxmlformats.org/drawingml/2006/main" r:embed="Rc9e033a41c2a4de7">
            <a:extLst>
              <a:ext uri="{96DAC541-7B7A-43D3-8B79-37D633B846F1}">
                <asvg:svgBlip xmlns:asvg="http://schemas.microsoft.com/office/drawing/2016/SVG/main" r:embed="Rbd1ae483c3144df6"/>
              </a:ext>
            </a:extLst>
          </a:blip>
          <a:stretch xmlns:a="http://schemas.openxmlformats.org/drawingml/2006/main">
            <a:fillRect l="0" t="0" r="0" b="0"/>
          </a:stretch>
        </p:blipFill>
        <p:spPr>
          <a:xfrm xmlns:a="http://schemas.openxmlformats.org/drawingml/2006/main" rot="0" flipH="0" flipV="0">
            <a:off x="9736321" y="4924472"/>
            <a:ext cx="1543552" cy="1543552"/>
          </a:xfrm>
          <a:prstGeom xmlns:a="http://schemas.openxmlformats.org/drawingml/2006/main" prst="rect">
            <a:avLst/>
          </a:prstGeom>
        </p:spPr>
      </p:pic>
    </p:spTree>
    <p:extLst>
      <p:ext uri="{BB962C8B-B14F-4D97-AF65-F5344CB8AC3E}">
        <p14:creationId xmlns:p14="http://schemas.microsoft.com/office/powerpoint/2010/main" val="450647596"/>
      </p:ext>
    </p:extLst>
  </p:cSld>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a:solidFill>
            <a:schemeClr val="phClr">
              <a:shade val="95000"/>
              <a:satMod val="105000"/>
            </a:schemeClr>
          </a:solidFill>
          <a:prstDash val="solid"/>
        </a:ln>
        <a:ln w="25400">
          <a:solidFill>
            <a:schemeClr val="phClr"/>
          </a:solidFill>
          <a:prstDash val="solid"/>
        </a:ln>
        <a:ln w="38100">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ap:Properties xmlns:ap="http://schemas.openxmlformats.org/officeDocument/2006/extended-properties">
  <ap:Application>Walnut Exporter</ap:Application>
  <ap:PresentationFormat>Converted Presentation</ap:PresentationFormat>
  <ap:Slides>0</ap:Slides>
  <ap:Notes>0</ap:Notes>
  <ap:HiddenSlides>0</ap:HiddenSlides>
  <ap:SharedDoc>false</ap:SharedDoc>
  <ap:DocSecurity>0</ap:DocSecurity>
</ap:Properties>
</file>

<file path=docProps/core.xml><?xml version="1.0" encoding="utf-8"?>
<coreProperties xmlns:dc="http://purl.org/dc/elements/1.1/" xmlns:dcterms="http://purl.org/dc/terms/" xmlns:xsi="http://www.w3.org/2001/XMLSchema-instance" xmlns="http://schemas.openxmlformats.org/package/2006/metadata/core-properties">
  <dc:creator>Walnut Exporter</dc:creator>
  <lastModifiedBy>Walnut Exporter</lastModifiedBy>
  <dc:title>Presentation</dc:title>
  <dcterms:created xsi:type="dcterms:W3CDTF">2026-08-27T13:05:08.2620000Z</dcterms:created>
  <dcterms:modified xsi:type="dcterms:W3CDTF">2026-08-27T13:05:08.2620000Z</dcterms:modified>
</coreProperties>
</file>