
<file path=[Content_Types].xml><?xml version="1.0" encoding="utf-8"?>
<Types xmlns="http://schemas.openxmlformats.org/package/2006/content-types">
  <Default Extension="xml" ContentType="application/vnd.openxmlformats-package.core-properties+xml"/>
  <Default Extension="png" ContentType="image/png"/>
  <Default Extension="jpeg" ContentType="image/jpeg"/>
  <Default Extension="svg" ContentType="image/svg+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d93c24f6a77b42a2" /><Relationship Type="http://schemas.openxmlformats.org/officeDocument/2006/relationships/extended-properties" Target="/docProps/app.xml" Id="Re76de970058b4a6b" /><Relationship Type="http://schemas.openxmlformats.org/officeDocument/2006/relationships/officeDocument" Target="/ppt/presentation.xml" Id="Rf546f5de7c9e450d" /></Relationships>
</file>

<file path=ppt/presentation.xml><?xml version="1.0" encoding="utf-8"?>
<p:presentation xmlns:p="http://schemas.openxmlformats.org/presentationml/2006/main">
  <p:sldMasterIdLst>
    <p:sldMasterId xmlns:r="http://schemas.openxmlformats.org/officeDocument/2006/relationships" id="2147483648" r:id="Reb673b0ac8fd4618"/>
  </p:sldMasterIdLst>
  <p:notesMasterIdLst>
    <p:notesMasterId xmlns:r="http://schemas.openxmlformats.org/officeDocument/2006/relationships" r:id="R841ac9e29a114baf"/>
  </p:notesMasterIdLst>
  <p:sldIdLst>
    <p:sldId xmlns:r="http://schemas.openxmlformats.org/officeDocument/2006/relationships" id="256" r:id="Ra041c560cd524628"/>
    <p:sldId xmlns:r="http://schemas.openxmlformats.org/officeDocument/2006/relationships" id="257" r:id="Rb4501c7d2e0f46f1"/>
    <p:sldId xmlns:r="http://schemas.openxmlformats.org/officeDocument/2006/relationships" id="258" r:id="R055c8359102d4931"/>
    <p:sldId xmlns:r="http://schemas.openxmlformats.org/officeDocument/2006/relationships" id="259" r:id="R378f8440108b4e17"/>
    <p:sldId xmlns:r="http://schemas.openxmlformats.org/officeDocument/2006/relationships" id="260" r:id="Rdb5acd7e0a8a4726"/>
    <p:sldId xmlns:r="http://schemas.openxmlformats.org/officeDocument/2006/relationships" id="261" r:id="R44cc094ab2524e83"/>
    <p:sldId xmlns:r="http://schemas.openxmlformats.org/officeDocument/2006/relationships" id="262" r:id="Rdfbbb66b1ef04d65"/>
    <p:sldId xmlns:r="http://schemas.openxmlformats.org/officeDocument/2006/relationships" id="263" r:id="R87e4e040803648f3"/>
    <p:sldId xmlns:r="http://schemas.openxmlformats.org/officeDocument/2006/relationships" id="264" r:id="Ref4f3b2ad0664c3c"/>
    <p:sldId xmlns:r="http://schemas.openxmlformats.org/officeDocument/2006/relationships" id="265" r:id="Rbdaef7e13d164dcf"/>
    <p:sldId xmlns:r="http://schemas.openxmlformats.org/officeDocument/2006/relationships" id="266" r:id="Raf18359aecc445ea"/>
    <p:sldId xmlns:r="http://schemas.openxmlformats.org/officeDocument/2006/relationships" id="267" r:id="R3950454c40754ae3"/>
    <p:sldId xmlns:r="http://schemas.openxmlformats.org/officeDocument/2006/relationships" id="268" r:id="R338b0e4af4d5406f"/>
    <p:sldId xmlns:r="http://schemas.openxmlformats.org/officeDocument/2006/relationships" id="269" r:id="Raaba691d95584bc8"/>
    <p:sldId xmlns:r="http://schemas.openxmlformats.org/officeDocument/2006/relationships" id="270" r:id="Rf64fc8f58388437f"/>
    <p:sldId xmlns:r="http://schemas.openxmlformats.org/officeDocument/2006/relationships" id="271" r:id="Rf4a9f80ad9404a8a"/>
    <p:sldId xmlns:r="http://schemas.openxmlformats.org/officeDocument/2006/relationships" id="272" r:id="R7ddb35ee0c834aff"/>
    <p:sldId xmlns:r="http://schemas.openxmlformats.org/officeDocument/2006/relationships" id="273" r:id="R7e809aab4f554b47"/>
    <p:sldId xmlns:r="http://schemas.openxmlformats.org/officeDocument/2006/relationships" id="274" r:id="R1e408b84bb344a44"/>
    <p:sldId xmlns:r="http://schemas.openxmlformats.org/officeDocument/2006/relationships" id="275" r:id="Rff307781c16f45fb"/>
    <p:sldId xmlns:r="http://schemas.openxmlformats.org/officeDocument/2006/relationships" id="276" r:id="Rfa89dfff6f784aa6"/>
    <p:sldId xmlns:r="http://schemas.openxmlformats.org/officeDocument/2006/relationships" id="277" r:id="Rc6bed244789f40d3"/>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2008" cy="72008"/>
</p:viewPr>
</file>

<file path=ppt/_rels/presentation.xml.rels>&#65279;<?xml version="1.0" encoding="utf-8"?><Relationships xmlns="http://schemas.openxmlformats.org/package/2006/relationships"><Relationship Type="http://schemas.openxmlformats.org/officeDocument/2006/relationships/theme" Target="/ppt/theme/theme1.xml" Id="R0c349daa3d8f49a1" /><Relationship Type="http://schemas.openxmlformats.org/officeDocument/2006/relationships/slideMaster" Target="/ppt/slideMasters/slideMaster1.xml" Id="Reb673b0ac8fd4618" /><Relationship Type="http://schemas.openxmlformats.org/officeDocument/2006/relationships/notesMaster" Target="/ppt/notesMasters/notesMaster1.xml" Id="R841ac9e29a114baf" /><Relationship Type="http://schemas.openxmlformats.org/officeDocument/2006/relationships/presProps" Target="/ppt/presProps.xml" Id="Ra630321397ad436e" /><Relationship Type="http://schemas.openxmlformats.org/officeDocument/2006/relationships/viewProps" Target="/ppt/viewProps.xml" Id="Ra5d517f122bb4894" /><Relationship Type="http://schemas.openxmlformats.org/officeDocument/2006/relationships/tableStyles" Target="/ppt/tableStyles.xml" Id="Rfb0ee3569d904d81" /><Relationship Type="http://schemas.openxmlformats.org/officeDocument/2006/relationships/slide" Target="/ppt/slides/slide1.xml" Id="Ra041c560cd524628" /><Relationship Type="http://schemas.openxmlformats.org/officeDocument/2006/relationships/slide" Target="/ppt/slides/slide2.xml" Id="Rb4501c7d2e0f46f1" /><Relationship Type="http://schemas.openxmlformats.org/officeDocument/2006/relationships/slide" Target="/ppt/slides/slide3.xml" Id="R055c8359102d4931" /><Relationship Type="http://schemas.openxmlformats.org/officeDocument/2006/relationships/slide" Target="/ppt/slides/slide4.xml" Id="R378f8440108b4e17" /><Relationship Type="http://schemas.openxmlformats.org/officeDocument/2006/relationships/slide" Target="/ppt/slides/slide5.xml" Id="Rdb5acd7e0a8a4726" /><Relationship Type="http://schemas.openxmlformats.org/officeDocument/2006/relationships/slide" Target="/ppt/slides/slide6.xml" Id="R44cc094ab2524e83" /><Relationship Type="http://schemas.openxmlformats.org/officeDocument/2006/relationships/slide" Target="/ppt/slides/slide7.xml" Id="Rdfbbb66b1ef04d65" /><Relationship Type="http://schemas.openxmlformats.org/officeDocument/2006/relationships/slide" Target="/ppt/slides/slide8.xml" Id="R87e4e040803648f3" /><Relationship Type="http://schemas.openxmlformats.org/officeDocument/2006/relationships/slide" Target="/ppt/slides/slide9.xml" Id="Ref4f3b2ad0664c3c" /><Relationship Type="http://schemas.openxmlformats.org/officeDocument/2006/relationships/slide" Target="/ppt/slides/slide10.xml" Id="Rbdaef7e13d164dcf" /><Relationship Type="http://schemas.openxmlformats.org/officeDocument/2006/relationships/slide" Target="/ppt/slides/slide11.xml" Id="Raf18359aecc445ea" /><Relationship Type="http://schemas.openxmlformats.org/officeDocument/2006/relationships/slide" Target="/ppt/slides/slide12.xml" Id="R3950454c40754ae3" /><Relationship Type="http://schemas.openxmlformats.org/officeDocument/2006/relationships/slide" Target="/ppt/slides/slide13.xml" Id="R338b0e4af4d5406f" /><Relationship Type="http://schemas.openxmlformats.org/officeDocument/2006/relationships/slide" Target="/ppt/slides/slide14.xml" Id="Raaba691d95584bc8" /><Relationship Type="http://schemas.openxmlformats.org/officeDocument/2006/relationships/slide" Target="/ppt/slides/slide15.xml" Id="Rf64fc8f58388437f" /><Relationship Type="http://schemas.openxmlformats.org/officeDocument/2006/relationships/slide" Target="/ppt/slides/slide16.xml" Id="Rf4a9f80ad9404a8a" /><Relationship Type="http://schemas.openxmlformats.org/officeDocument/2006/relationships/slide" Target="/ppt/slides/slide17.xml" Id="R7ddb35ee0c834aff" /><Relationship Type="http://schemas.openxmlformats.org/officeDocument/2006/relationships/slide" Target="/ppt/slides/slide18.xml" Id="R7e809aab4f554b47" /><Relationship Type="http://schemas.openxmlformats.org/officeDocument/2006/relationships/slide" Target="/ppt/slides/slide19.xml" Id="R1e408b84bb344a44" /><Relationship Type="http://schemas.openxmlformats.org/officeDocument/2006/relationships/slide" Target="/ppt/slides/slide20.xml" Id="Rff307781c16f45fb" /><Relationship Type="http://schemas.openxmlformats.org/officeDocument/2006/relationships/slide" Target="/ppt/slides/slide21.xml" Id="Rfa89dfff6f784aa6" /><Relationship Type="http://schemas.openxmlformats.org/officeDocument/2006/relationships/slide" Target="/ppt/slides/slide22.xml" Id="Rc6bed244789f40d3"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5a5c383debf6495e"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9958862aa5794457" /><Relationship Type="http://schemas.openxmlformats.org/officeDocument/2006/relationships/notesMaster" Target="/ppt/notesMasters/notesMaster1.xml" Id="R590912a7e74d495e"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95d6a5fb26304e10" /><Relationship Type="http://schemas.openxmlformats.org/officeDocument/2006/relationships/notesMaster" Target="/ppt/notesMasters/notesMaster1.xml" Id="R448ccc19fdb742e0"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00a0c40c36344b06" /><Relationship Type="http://schemas.openxmlformats.org/officeDocument/2006/relationships/notesMaster" Target="/ppt/notesMasters/notesMaster1.xml" Id="R279b2790dbfa4bd7"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9022ae2c70194415" /><Relationship Type="http://schemas.openxmlformats.org/officeDocument/2006/relationships/notesMaster" Target="/ppt/notesMasters/notesMaster1.xml" Id="R479f2810bae5484a"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77a9c1980323451f" /><Relationship Type="http://schemas.openxmlformats.org/officeDocument/2006/relationships/notesMaster" Target="/ppt/notesMasters/notesMaster1.xml" Id="R4abe2763e13549f9"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046e4ab1df074267" /><Relationship Type="http://schemas.openxmlformats.org/officeDocument/2006/relationships/notesMaster" Target="/ppt/notesMasters/notesMaster1.xml" Id="Rb5ab3d3d796f4064"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f7eaaeeb8fa64ce0" /><Relationship Type="http://schemas.openxmlformats.org/officeDocument/2006/relationships/notesMaster" Target="/ppt/notesMasters/notesMaster1.xml" Id="R51736facc4a74e93"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8f0219c372344845" /><Relationship Type="http://schemas.openxmlformats.org/officeDocument/2006/relationships/notesMaster" Target="/ppt/notesMasters/notesMaster1.xml" Id="Rb5bf354969574518"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b0a3b934cdd544c6" /><Relationship Type="http://schemas.openxmlformats.org/officeDocument/2006/relationships/notesMaster" Target="/ppt/notesMasters/notesMaster1.xml" Id="Rca76d93411b4453e"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f29d8b80e0514137" /><Relationship Type="http://schemas.openxmlformats.org/officeDocument/2006/relationships/notesMaster" Target="/ppt/notesMasters/notesMaster1.xml" Id="R28739bb05c5b4828"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b105874cfd2f40b4" /><Relationship Type="http://schemas.openxmlformats.org/officeDocument/2006/relationships/notesMaster" Target="/ppt/notesMasters/notesMaster1.xml" Id="Rc803babb5f524e6b" /></Relationships>
</file>

<file path=ppt/notesSlides/_rels/notesSlide2.xml.rels>&#65279;<?xml version="1.0" encoding="utf-8"?><Relationships xmlns="http://schemas.openxmlformats.org/package/2006/relationships"><Relationship Type="http://schemas.openxmlformats.org/officeDocument/2006/relationships/slide" Target="/ppt/slides/slide2.xml" Id="R7641d757fa654645" /><Relationship Type="http://schemas.openxmlformats.org/officeDocument/2006/relationships/notesMaster" Target="/ppt/notesMasters/notesMaster1.xml" Id="R6c70fc284d0b4b10"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f11aaf43ca174a8f" /><Relationship Type="http://schemas.openxmlformats.org/officeDocument/2006/relationships/notesMaster" Target="/ppt/notesMasters/notesMaster1.xml" Id="R8e82da6000e64de8"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5dde8d4b8df2432f" /><Relationship Type="http://schemas.openxmlformats.org/officeDocument/2006/relationships/notesMaster" Target="/ppt/notesMasters/notesMaster1.xml" Id="R4e7d14b5e6994fac"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66205f0006f64a88" /><Relationship Type="http://schemas.openxmlformats.org/officeDocument/2006/relationships/notesMaster" Target="/ppt/notesMasters/notesMaster1.xml" Id="R971b280e633940c1" /></Relationships>
</file>

<file path=ppt/notesSlides/_rels/notesSlide3.xml.rels>&#65279;<?xml version="1.0" encoding="utf-8"?><Relationships xmlns="http://schemas.openxmlformats.org/package/2006/relationships"><Relationship Type="http://schemas.openxmlformats.org/officeDocument/2006/relationships/slide" Target="/ppt/slides/slide3.xml" Id="R067f7b9bb8f44d1a" /><Relationship Type="http://schemas.openxmlformats.org/officeDocument/2006/relationships/notesMaster" Target="/ppt/notesMasters/notesMaster1.xml" Id="R22da63a926014bb2" /></Relationships>
</file>

<file path=ppt/notesSlides/_rels/notesSlide4.xml.rels>&#65279;<?xml version="1.0" encoding="utf-8"?><Relationships xmlns="http://schemas.openxmlformats.org/package/2006/relationships"><Relationship Type="http://schemas.openxmlformats.org/officeDocument/2006/relationships/slide" Target="/ppt/slides/slide4.xml" Id="Ra813d211a9704545" /><Relationship Type="http://schemas.openxmlformats.org/officeDocument/2006/relationships/notesMaster" Target="/ppt/notesMasters/notesMaster1.xml" Id="R8a03153ea11341a8" /></Relationships>
</file>

<file path=ppt/notesSlides/_rels/notesSlide5.xml.rels>&#65279;<?xml version="1.0" encoding="utf-8"?><Relationships xmlns="http://schemas.openxmlformats.org/package/2006/relationships"><Relationship Type="http://schemas.openxmlformats.org/officeDocument/2006/relationships/slide" Target="/ppt/slides/slide5.xml" Id="R06dbe498e83b40eb" /><Relationship Type="http://schemas.openxmlformats.org/officeDocument/2006/relationships/notesMaster" Target="/ppt/notesMasters/notesMaster1.xml" Id="R339fbefe15284aa8" /></Relationships>
</file>

<file path=ppt/notesSlides/_rels/notesSlide6.xml.rels>&#65279;<?xml version="1.0" encoding="utf-8"?><Relationships xmlns="http://schemas.openxmlformats.org/package/2006/relationships"><Relationship Type="http://schemas.openxmlformats.org/officeDocument/2006/relationships/slide" Target="/ppt/slides/slide6.xml" Id="R18004f93ee594501" /><Relationship Type="http://schemas.openxmlformats.org/officeDocument/2006/relationships/notesMaster" Target="/ppt/notesMasters/notesMaster1.xml" Id="R65bcb452bb2a4f1c" /></Relationships>
</file>

<file path=ppt/notesSlides/_rels/notesSlide7.xml.rels>&#65279;<?xml version="1.0" encoding="utf-8"?><Relationships xmlns="http://schemas.openxmlformats.org/package/2006/relationships"><Relationship Type="http://schemas.openxmlformats.org/officeDocument/2006/relationships/slide" Target="/ppt/slides/slide7.xml" Id="R031191e509754180" /><Relationship Type="http://schemas.openxmlformats.org/officeDocument/2006/relationships/notesMaster" Target="/ppt/notesMasters/notesMaster1.xml" Id="R4c3c4e79f67047dd" /></Relationships>
</file>

<file path=ppt/notesSlides/_rels/notesSlide8.xml.rels>&#65279;<?xml version="1.0" encoding="utf-8"?><Relationships xmlns="http://schemas.openxmlformats.org/package/2006/relationships"><Relationship Type="http://schemas.openxmlformats.org/officeDocument/2006/relationships/slide" Target="/ppt/slides/slide8.xml" Id="R856ce13f20194066" /><Relationship Type="http://schemas.openxmlformats.org/officeDocument/2006/relationships/notesMaster" Target="/ppt/notesMasters/notesMaster1.xml" Id="R68f56f52020240eb" /></Relationships>
</file>

<file path=ppt/notesSlides/_rels/notesSlide9.xml.rels>&#65279;<?xml version="1.0" encoding="utf-8"?><Relationships xmlns="http://schemas.openxmlformats.org/package/2006/relationships"><Relationship Type="http://schemas.openxmlformats.org/officeDocument/2006/relationships/slide" Target="/ppt/slides/slide9.xml" Id="R1a9c7d7e22354065" /><Relationship Type="http://schemas.openxmlformats.org/officeDocument/2006/relationships/notesMaster" Target="/ppt/notesMasters/notesMaster1.xml" Id="Rae76628bfb2b4f51"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a very basic introduction to worldviews. For further information, do read: ‘Elton Chalcraft (Ed). (2024) ‘Teaching Religious Education and Worldviews creatively’. Routledge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pPr marL="0" marR="0" lvl="0" indent="0" algn="l" defTabSz="914400">
              <a:lnSpc>
                <a:spcPct val="100000"/>
              </a:lnSpc>
              <a:spcBef>
                <a:spcPts val="0"/>
              </a:spcBef>
              <a:spcAft>
                <a:spcPts val="0"/>
              </a:spcAft>
              <a:buClrTx/>
              <a:buSzTx/>
              <a:buFontTx/>
              <a:buNone/>
            </a:pPr>
            <a:r>
              <a:t>When we look at, or encounter, an individual, we see only the external behaviour but not the values and beliefs beneath that behaviour.</a:t>
            </a: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can sometimes have two individuals with the same beliefs, but they express that in different behaviours. This can lead to miscommunications. For example, a teacher reprimanding a student and the student refuses to look at them in the eye. The teacher sees that as insolence. However, the student believes it is important to respect the teacher but shows respect by bowing their head and not looking at the teacher, as that would be insolent.</a:t>
            </a: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V; integrity, respect, honesty,</a:t>
            </a:r>
          </a:p>
          <a:p xmlns:a="http://schemas.openxmlformats.org/drawingml/2006/main">
            <a:endParaRPr/>
          </a:p>
          <a:p xmlns:a="http://schemas.openxmlformats.org/drawingml/2006/main">
            <a:r>
              <a:t>B: all born equal, </a:t>
            </a: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pPr marL="0" marR="0" lvl="0" indent="0" algn="l" defTabSz="914400">
              <a:lnSpc>
                <a:spcPct val="100000"/>
              </a:lnSpc>
              <a:spcBef>
                <a:spcPts val="0"/>
              </a:spcBef>
              <a:spcAft>
                <a:spcPts val="0"/>
              </a:spcAft>
              <a:buClrTx/>
              <a:buSzTx/>
              <a:buFontTx/>
              <a:buNone/>
            </a:pPr>
            <a:r>
              <a:t>Discuss this with a colleague or friend – are your answers the same or different? These questions can elicit elements of your worldview.</a:t>
            </a: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pPr marL="171450" indent="-171450">
              <a:buFont typeface="Arial,Sans-Serif"/>
              <a:buChar char="•"/>
            </a:pPr>
            <a:r>
              <a:rPr i="1"/>
              <a:t>Pick one of your answers to the questions on the previous slide and place it on the '</a:t>
            </a:r>
            <a:r>
              <a:rPr i="1"/>
              <a:t>behaviour</a:t>
            </a:r>
            <a:r>
              <a:rPr i="1"/>
              <a:t>' circle of this image.</a:t>
            </a:r>
            <a:endParaRPr>
              <a:solidFill>
                <a:srgbClr val="444444"/>
              </a:solidFill>
            </a:endParaRPr>
          </a:p>
          <a:p xmlns:a="http://schemas.openxmlformats.org/drawingml/2006/main">
            <a:pPr marL="171450" indent="-171450">
              <a:buFont typeface="Arial,Sans-Serif"/>
              <a:buChar char="•"/>
            </a:pPr>
            <a:r>
              <a:rPr i="1"/>
              <a:t>Now consider what belief and value underpins this </a:t>
            </a:r>
            <a:r>
              <a:rPr i="1"/>
              <a:t>behaviour</a:t>
            </a:r>
            <a:r>
              <a:rPr i="1"/>
              <a:t> and write these in the respective places - see slide 13 for a simple distinction between values and beliefs and slide 12 for an example</a:t>
            </a:r>
            <a:endParaRPr>
              <a:solidFill>
                <a:srgbClr val="444444"/>
              </a:solidFill>
            </a:endParaRPr>
          </a:p>
          <a:p xmlns:a="http://schemas.openxmlformats.org/drawingml/2006/main">
            <a:pPr>
              <a:buNone/>
            </a:pPr>
            <a:r>
              <a:t> </a:t>
            </a:r>
            <a:endParaRPr>
              <a:solidFill>
                <a:srgbClr val="444444"/>
              </a:solidFill>
            </a:endParaRPr>
          </a:p>
          <a:p xmlns:a="http://schemas.openxmlformats.org/drawingml/2006/main">
            <a:pPr>
              <a:buNone/>
            </a:pPr>
            <a:endParaRPr>
              <a:solidFill>
                <a:srgbClr val="444444"/>
              </a:solidFill>
            </a:endParaRPr>
          </a:p>
          <a:p xmlns:a="http://schemas.openxmlformats.org/drawingml/2006/main">
            <a:pPr marL="0" marR="0" lvl="0" indent="0" algn="l" defTabSz="914400">
              <a:lnSpc>
                <a:spcPct val="100000"/>
              </a:lnSpc>
              <a:spcBef>
                <a:spcPts val="0"/>
              </a:spcBef>
              <a:spcAft>
                <a:spcPts val="0"/>
              </a:spcAft>
              <a:buClrTx/>
              <a:buSzTx/>
              <a:buFontTx/>
              <a:buNone/>
            </a:pPr>
            <a:endParaRP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V; integrity, respect, honesty,</a:t>
            </a:r>
          </a:p>
          <a:p xmlns:a="http://schemas.openxmlformats.org/drawingml/2006/main">
            <a:endParaRPr/>
          </a:p>
          <a:p xmlns:a="http://schemas.openxmlformats.org/drawingml/2006/main">
            <a:r>
              <a:t>B: all born equal, </a:t>
            </a: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not a one-off process</a:t>
            </a:r>
            <a:r>
              <a:t> but a continual evolving process as the individual</a:t>
            </a:r>
            <a:r>
              <a:t> </a:t>
            </a:r>
            <a:r>
              <a:t> interacts with more texts/life experiences.</a:t>
            </a:r>
            <a:endParaRP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Try and answer these questions – you may not have ever answered these before and you may have no answer for them.  This is fine and is merely to help you reflect on ultimate questions which are seen as part of personal worldviews (Valk, 2009). When you come to investigate religious or non-religious worldviews you can see if they ask or answer any of these. This provides a simple framework to see similarities and differences.</a:t>
            </a: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Here are some key definitions.</a:t>
            </a:r>
          </a:p>
          <a:p xmlns:a="http://schemas.openxmlformats.org/drawingml/2006/main">
            <a:r>
              <a:t>Weltanschauung is the German for worldview which was the first use of the term in Kant’s ‘Critique of reason’ (1790)</a:t>
            </a: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rPr sz="1200" b="1">
                <a:solidFill>
                  <a:schemeClr val="tx1"/>
                </a:solidFill>
                <a:latin typeface="+mn-lt"/>
                <a:ea typeface="+mn-lt"/>
                <a:cs typeface="+mn-lt"/>
              </a:rPr>
              <a:t>Smart tech eyewear</a:t>
            </a:r>
            <a:r>
              <a:rPr sz="1200">
                <a:solidFill>
                  <a:schemeClr val="tx1"/>
                </a:solidFill>
                <a:latin typeface="+mn-lt"/>
                <a:ea typeface="+mn-lt"/>
                <a:cs typeface="+mn-lt"/>
              </a:rPr>
              <a:t>, popularised in fictional books and films, such as the “Mission Impossible” franchise, which employ Smart Wear glasses with their augmented reality experience.  These resemble sunglasses but contain the capability to perform real time cross-referencing against central databases to provide information on individuals, corporations or situations that the wearer finds themselves in. In a similar way worldviews provide individuals with information about the situations they are in – people they meet, places they go, norms of practice, value of events/interactions/individuals etc... Information is provided from a data base – what the individual has read, or been taught through informal (community, family norms, media) or formal means (through schooling) or has experienced themselves. These databases are constantly updated with new information received through education or life experience. These experiences or information can then alter the individual’s worldview to a greater or lesser degree. </a:t>
            </a:r>
          </a:p>
          <a:p xmlns:a="http://schemas.openxmlformats.org/drawingml/2006/main">
            <a:r>
              <a:rPr sz="1200">
                <a:solidFill>
                  <a:schemeClr val="tx1"/>
                </a:solidFill>
                <a:latin typeface="+mn-lt"/>
                <a:ea typeface="+mn-lt"/>
                <a:cs typeface="+mn-lt"/>
              </a:rPr>
              <a:t> </a:t>
            </a:r>
          </a:p>
          <a:p xmlns:a="http://schemas.openxmlformats.org/drawingml/2006/main">
            <a:r>
              <a:rPr sz="1200">
                <a:solidFill>
                  <a:schemeClr val="tx1"/>
                </a:solidFill>
                <a:latin typeface="+mn-lt"/>
                <a:ea typeface="+mn-lt"/>
                <a:cs typeface="+mn-lt"/>
              </a:rPr>
              <a:t>This metaphor provides an effective picture of the interconnectedness of worldviews and their constantly evolving dynamic. The limitation of this metaphor lies in the fact that while these glasses may be removed, individuals cannot so easily detach their worldviews.  Even so, they can be made aware of the influences that are constantly impacting their lives and, therefore, their worldview. </a:t>
            </a:r>
          </a:p>
          <a:p xmlns:a="http://schemas.openxmlformats.org/drawingml/2006/main">
            <a:r>
              <a:rPr sz="1200">
                <a:solidFill>
                  <a:schemeClr val="tx1"/>
                </a:solidFill>
                <a:latin typeface="+mn-lt"/>
                <a:ea typeface="+mn-lt"/>
                <a:cs typeface="+mn-lt"/>
              </a:rPr>
              <a:t> </a:t>
            </a:r>
          </a:p>
          <a:p xmlns:a="http://schemas.openxmlformats.org/drawingml/2006/main">
            <a:r>
              <a:rPr sz="1200" b="1">
                <a:solidFill>
                  <a:schemeClr val="tx1"/>
                </a:solidFill>
                <a:latin typeface="+mn-lt"/>
                <a:ea typeface="+mn-lt"/>
                <a:cs typeface="+mn-lt"/>
              </a:rPr>
              <a:t>An internal database</a:t>
            </a:r>
            <a:r>
              <a:rPr sz="1200">
                <a:solidFill>
                  <a:schemeClr val="tx1"/>
                </a:solidFill>
                <a:latin typeface="+mn-lt"/>
                <a:ea typeface="+mn-lt"/>
                <a:cs typeface="+mn-lt"/>
              </a:rPr>
              <a:t> such as the robot in the Terminator films.  In parts of the first film, the audience glimpses the world through the robot’s red eyes with all the information appearing from its database as and when he needs it.</a:t>
            </a:r>
          </a:p>
          <a:p xmlns:a="http://schemas.openxmlformats.org/drawingml/2006/main">
            <a:r>
              <a:rPr sz="1200">
                <a:solidFill>
                  <a:schemeClr val="tx1"/>
                </a:solidFill>
                <a:latin typeface="+mn-lt"/>
                <a:ea typeface="+mn-lt"/>
                <a:cs typeface="+mn-lt"/>
              </a:rPr>
              <a:t> </a:t>
            </a:r>
          </a:p>
          <a:p xmlns:a="http://schemas.openxmlformats.org/drawingml/2006/main">
            <a:r>
              <a:rPr sz="1200">
                <a:solidFill>
                  <a:schemeClr val="tx1"/>
                </a:solidFill>
                <a:latin typeface="+mn-lt"/>
                <a:ea typeface="+mn-lt"/>
                <a:cs typeface="+mn-lt"/>
              </a:rPr>
              <a:t>This central database for us is populated by our life – we learn throughout our life: informally through friends, family, communities, social media, and formally through school, employment, government, laws etc…</a:t>
            </a: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https://www.youtube.com/watch?reload=9&amp;v=AFRxKF-Jdos&amp;feature=youtu.be</a:t>
            </a:r>
            <a:endParaRPr/>
          </a:p>
          <a:p xmlns:a="http://schemas.openxmlformats.org/drawingml/2006/main">
            <a:endParaRPr/>
          </a:p>
          <a:p xmlns:a="http://schemas.openxmlformats.org/drawingml/2006/main">
            <a:r>
              <a:rPr sz="1200"/>
              <a:t>This animated film by Emily Downe unpacks the idea of worldviews and invites the viewer to consider how their own unique view of the world might co–exist with other, sometimes quite different, vantage points held by those around them.</a:t>
            </a:r>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Circles or rectangles?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pPr marL="0" marR="0" lvl="0" indent="0" algn="l" defTabSz="914400">
              <a:lnSpc>
                <a:spcPct val="100000"/>
              </a:lnSpc>
              <a:spcBef>
                <a:spcPts val="0"/>
              </a:spcBef>
              <a:spcAft>
                <a:spcPts val="0"/>
              </a:spcAft>
              <a:buClrTx/>
              <a:buSzTx/>
              <a:buFontTx/>
              <a:buNone/>
            </a:pPr>
            <a:r>
              <a:rPr sz="8000"/>
              <a:t>Circles or rectangles? </a:t>
            </a:r>
            <a:r>
              <a:rPr sz="8000" b="0" i="0">
                <a:solidFill>
                  <a:schemeClr val="tx1"/>
                </a:solidFill>
                <a:latin typeface="+mn-lt"/>
                <a:ea typeface="+mn-lt"/>
                <a:cs typeface="+mn-lt"/>
              </a:rPr>
              <a:t>For example, when presented with a grid of line segments that can be seen as either rectangles or circles—an optical illusion known as the Coffer illusion—people from the U.S. and U.K. almost always see rectangles first, and they often struggle to see circles. The researchers suspect this is because they are surrounded by rectangular architecture, an idea known as the carpentered world hypothesis. In contrast, the traditional villages of Himba people are composed of round huts surrounding a circular livestock corral. People from these villages almost always see circles first, and about half don’t see rectangles even when prompted.</a:t>
            </a:r>
            <a:endParaRPr sz="8000"/>
          </a:p>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5afe752f6d9445e1"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9cf0368090154298"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544d6775bdb74535"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b0f4f981b5d44d89"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19575d46cec745a5"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e3a6807e5bd14ca1"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caf632f7af94457c"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ff4319a2702d4492"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58184b924cbc4e7d"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137cf9037edc4d83"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3dbe02cf63144601" /></Relationships>
</file>

<file path=ppt/slideLayouts/slideLayout1.xml><?xml version="1.0" encoding="utf-8"?>
<p:sldLayout xmlns:p="http://schemas.openxmlformats.org/presentationml/2006/main" type="title" preserve="1">
  <p:cSld name="Title Slide">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D6F0D9E2-402E-D408-84B7-62A6A800B04F}"/>
              </a:ext>
            </a:extLst>
          </p:cNvPr>
          <p:cNvSpPr>
            <a:spLocks xmlns:a="http://schemas.openxmlformats.org/drawingml/2006/main" noGrp="1"/>
          </p:cNvSpPr>
          <p:nvPr>
            <p:ph type="ctrTitle" idx="0"/>
          </p:nvPr>
        </p:nvSpPr>
        <p:spPr>
          <a:xfrm xmlns:a="http://schemas.openxmlformats.org/drawingml/2006/main">
            <a:off x="1524000" y="1122363"/>
            <a:ext cx="9144000" cy="2387600"/>
          </a:xfrm>
        </p:spPr>
        <p:txBody>
          <a:bodyPr xmlns:a="http://schemas.openxmlformats.org/drawingml/2006/main" anchor="b"/>
          <a:lstStyle xmlns:a="http://schemas.openxmlformats.org/drawingml/2006/main">
            <a:lvl1pPr algn="ctr">
              <a:buNone/>
              <a:defRPr sz="6000"/>
            </a:lvl1pPr>
          </a:lstStyle>
          <a:p xmlns:a="http://schemas.openxmlformats.org/drawingml/2006/main">
            <a:r>
              <a:t>Click to edit Master title style</a:t>
            </a:r>
            <a:endParaRPr/>
          </a:p>
        </p:txBody>
      </p:sp>
      <p:sp>
        <p:nvSpPr>
          <p:cNvPr id="3" name="Subtitle 2">
            <a:extLst xmlns:a="http://schemas.openxmlformats.org/drawingml/2006/main">
              <a:ext uri="{FF2B5EF4-FFF2-40B4-BE49-F238E27FC236}">
                <a16:creationId xmlns:a16="http://schemas.microsoft.com/office/drawing/2014/main" id="{FB75DF86-77B0-21BC-5905-83066AB99320}"/>
              </a:ext>
            </a:extLst>
          </p:cNvPr>
          <p:cNvSpPr>
            <a:spLocks xmlns:a="http://schemas.openxmlformats.org/drawingml/2006/main" noGrp="1"/>
          </p:cNvSpPr>
          <p:nvPr>
            <p:ph type="subTitle" idx="1"/>
          </p:nvPr>
        </p:nvSpPr>
        <p:spPr>
          <a:xfrm xmlns:a="http://schemas.openxmlformats.org/drawingml/2006/main">
            <a:off x="1524000" y="3602038"/>
            <a:ext cx="9144000" cy="1655762"/>
          </a:xfrm>
        </p:spPr>
        <p:txBody>
          <a:bodyPr xmlns:a="http://schemas.openxmlformats.org/drawingml/2006/main"/>
          <a:lstStyle xmlns:a="http://schemas.openxmlformats.org/drawingml/2006/main">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xmlns:a="http://schemas.openxmlformats.org/drawingml/2006/main">
            <a:r>
              <a:t>Click to edit Master subtitle style</a:t>
            </a:r>
            <a:endParaRPr/>
          </a:p>
        </p:txBody>
      </p:sp>
      <p:sp>
        <p:nvSpPr>
          <p:cNvPr id="4" name="Date Placeholder 3">
            <a:extLst xmlns:a="http://schemas.openxmlformats.org/drawingml/2006/main">
              <a:ext uri="{FF2B5EF4-FFF2-40B4-BE49-F238E27FC236}">
                <a16:creationId xmlns:a16="http://schemas.microsoft.com/office/drawing/2014/main" id="{AD29ED80-A378-6951-2EFA-F056DC516572}"/>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71E3DDA2-6F45-47FE-A038-2C3FCAA9BE1D}" type="datetimeFigureOut">
              <a:t>23/06/2026</a:t>
            </a:fld>
            <a:endParaRPr/>
          </a:p>
        </p:txBody>
      </p:sp>
      <p:sp>
        <p:nvSpPr>
          <p:cNvPr id="5" name="Footer Placeholder 4">
            <a:extLst xmlns:a="http://schemas.openxmlformats.org/drawingml/2006/main">
              <a:ext uri="{FF2B5EF4-FFF2-40B4-BE49-F238E27FC236}">
                <a16:creationId xmlns:a16="http://schemas.microsoft.com/office/drawing/2014/main" id="{741854C6-2AD1-2715-8804-7727072FE397}"/>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6" name="Slide Number Placeholder 5">
            <a:extLst xmlns:a="http://schemas.openxmlformats.org/drawingml/2006/main">
              <a:ext uri="{FF2B5EF4-FFF2-40B4-BE49-F238E27FC236}">
                <a16:creationId xmlns:a16="http://schemas.microsoft.com/office/drawing/2014/main" id="{014DBF53-063C-D66B-A7CF-561E5A62EBB8}"/>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CDAA1E3-DED7-49F0-AB48-6687E0F0D7DD}" type="slidenum">
              <a:t>‹#›</a:t>
            </a:fld>
            <a:endParaRPr/>
          </a:p>
        </p:txBody>
      </p:sp>
    </p:spTree>
  </p:cSld>
</p:sldLayout>
</file>

<file path=ppt/slideLayouts/slideLayout10.xml><?xml version="1.0" encoding="utf-8"?>
<p:sldLayout xmlns:p="http://schemas.openxmlformats.org/presentationml/2006/main" type="vertTx" preserve="1">
  <p:cSld name="Title and Vertical Tex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73E03AB-4726-9509-B63E-3ED7CF2804F5}"/>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Click to edit Master title style</a:t>
            </a:r>
            <a:endParaRPr/>
          </a:p>
        </p:txBody>
      </p:sp>
      <p:sp>
        <p:nvSpPr>
          <p:cNvPr id="3" name="Vertical Text Placeholder 2">
            <a:extLst xmlns:a="http://schemas.openxmlformats.org/drawingml/2006/main">
              <a:ext uri="{FF2B5EF4-FFF2-40B4-BE49-F238E27FC236}">
                <a16:creationId xmlns:a16="http://schemas.microsoft.com/office/drawing/2014/main" id="{9E6C85A7-EF71-98B7-7DFA-C5EA56345FFA}"/>
              </a:ext>
            </a:extLst>
          </p:cNvPr>
          <p:cNvSpPr>
            <a:spLocks xmlns:a="http://schemas.openxmlformats.org/drawingml/2006/main" noGrp="1"/>
          </p:cNvSpPr>
          <p:nvPr>
            <p:ph type="body" idx="1"/>
          </p:nvPr>
        </p:nvSpPr>
        <p:spPr/>
        <p:txBody>
          <a:bodyPr xmlns:a="http://schemas.openxmlformats.org/drawingml/2006/main" vert="eaVert"/>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Date Placeholder 3">
            <a:extLst xmlns:a="http://schemas.openxmlformats.org/drawingml/2006/main">
              <a:ext uri="{FF2B5EF4-FFF2-40B4-BE49-F238E27FC236}">
                <a16:creationId xmlns:a16="http://schemas.microsoft.com/office/drawing/2014/main" id="{F622DDC6-33CD-F446-C8F9-C96A21906A86}"/>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71E3DDA2-6F45-47FE-A038-2C3FCAA9BE1D}" type="datetimeFigureOut">
              <a:t>23/06/2026</a:t>
            </a:fld>
            <a:endParaRPr/>
          </a:p>
        </p:txBody>
      </p:sp>
      <p:sp>
        <p:nvSpPr>
          <p:cNvPr id="5" name="Footer Placeholder 4">
            <a:extLst xmlns:a="http://schemas.openxmlformats.org/drawingml/2006/main">
              <a:ext uri="{FF2B5EF4-FFF2-40B4-BE49-F238E27FC236}">
                <a16:creationId xmlns:a16="http://schemas.microsoft.com/office/drawing/2014/main" id="{D81905E5-1463-D289-A3A7-F038C65BE943}"/>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6" name="Slide Number Placeholder 5">
            <a:extLst xmlns:a="http://schemas.openxmlformats.org/drawingml/2006/main">
              <a:ext uri="{FF2B5EF4-FFF2-40B4-BE49-F238E27FC236}">
                <a16:creationId xmlns:a16="http://schemas.microsoft.com/office/drawing/2014/main" id="{8B289F54-A5CE-0ECF-5B45-B78481719506}"/>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CDAA1E3-DED7-49F0-AB48-6687E0F0D7DD}" type="slidenum">
              <a:t>‹#›</a:t>
            </a:fld>
            <a:endParaRPr/>
          </a:p>
        </p:txBody>
      </p:sp>
    </p:spTree>
  </p:cSld>
</p:sldLayout>
</file>

<file path=ppt/slideLayouts/slideLayout11.xml><?xml version="1.0" encoding="utf-8"?>
<p:sldLayout xmlns:p="http://schemas.openxmlformats.org/presentationml/2006/main" type="vertTitleAndTx" preserve="1">
  <p:cSld name="Vertical Title and Text">
    <p:spTree>
      <p:nvGrpSpPr>
        <p:cNvPr id="1" name=""/>
        <p:cNvGrpSpPr/>
        <p:nvPr/>
      </p:nvGrpSpPr>
      <p:grpSpPr>
        <a:xfrm xmlns:a="http://schemas.openxmlformats.org/drawingml/2006/main"/>
      </p:grpSpPr>
      <p:sp>
        <p:nvSpPr>
          <p:cNvPr id="2" name="Vertical Title 1">
            <a:extLst xmlns:a="http://schemas.openxmlformats.org/drawingml/2006/main">
              <a:ext uri="{FF2B5EF4-FFF2-40B4-BE49-F238E27FC236}">
                <a16:creationId xmlns:a16="http://schemas.microsoft.com/office/drawing/2014/main" id="{38674E1A-8D5D-FAF7-714A-8C636E554CC9}"/>
              </a:ext>
            </a:extLst>
          </p:cNvPr>
          <p:cNvSpPr>
            <a:spLocks xmlns:a="http://schemas.openxmlformats.org/drawingml/2006/main" noGrp="1"/>
          </p:cNvSpPr>
          <p:nvPr>
            <p:ph type="title" idx="0"/>
          </p:nvPr>
        </p:nvSpPr>
        <p:spPr>
          <a:xfrm xmlns:a="http://schemas.openxmlformats.org/drawingml/2006/main">
            <a:off x="8724900" y="365125"/>
            <a:ext cx="2628900" cy="5811838"/>
          </a:xfrm>
        </p:spPr>
        <p:txBody>
          <a:bodyPr xmlns:a="http://schemas.openxmlformats.org/drawingml/2006/main" vert="eaVert"/>
          <a:lstStyle xmlns:a="http://schemas.openxmlformats.org/drawingml/2006/main"/>
          <a:p xmlns:a="http://schemas.openxmlformats.org/drawingml/2006/main">
            <a:r>
              <a:t>Click to edit Master title style</a:t>
            </a:r>
            <a:endParaRPr/>
          </a:p>
        </p:txBody>
      </p:sp>
      <p:sp>
        <p:nvSpPr>
          <p:cNvPr id="3" name="Vertical Text Placeholder 2">
            <a:extLst xmlns:a="http://schemas.openxmlformats.org/drawingml/2006/main">
              <a:ext uri="{FF2B5EF4-FFF2-40B4-BE49-F238E27FC236}">
                <a16:creationId xmlns:a16="http://schemas.microsoft.com/office/drawing/2014/main" id="{780B9809-4E39-4E04-FFA8-BD445B528EA2}"/>
              </a:ext>
            </a:extLst>
          </p:cNvPr>
          <p:cNvSpPr>
            <a:spLocks xmlns:a="http://schemas.openxmlformats.org/drawingml/2006/main" noGrp="1"/>
          </p:cNvSpPr>
          <p:nvPr>
            <p:ph type="body" idx="1"/>
          </p:nvPr>
        </p:nvSpPr>
        <p:spPr>
          <a:xfrm xmlns:a="http://schemas.openxmlformats.org/drawingml/2006/main">
            <a:off x="838200" y="365125"/>
            <a:ext cx="7734300" cy="5811838"/>
          </a:xfrm>
        </p:spPr>
        <p:txBody>
          <a:bodyPr xmlns:a="http://schemas.openxmlformats.org/drawingml/2006/main" vert="eaVert"/>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Date Placeholder 3">
            <a:extLst xmlns:a="http://schemas.openxmlformats.org/drawingml/2006/main">
              <a:ext uri="{FF2B5EF4-FFF2-40B4-BE49-F238E27FC236}">
                <a16:creationId xmlns:a16="http://schemas.microsoft.com/office/drawing/2014/main" id="{61997613-6282-D267-6D2A-BA59EBFD4EE2}"/>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71E3DDA2-6F45-47FE-A038-2C3FCAA9BE1D}" type="datetimeFigureOut">
              <a:t>23/06/2026</a:t>
            </a:fld>
            <a:endParaRPr/>
          </a:p>
        </p:txBody>
      </p:sp>
      <p:sp>
        <p:nvSpPr>
          <p:cNvPr id="5" name="Footer Placeholder 4">
            <a:extLst xmlns:a="http://schemas.openxmlformats.org/drawingml/2006/main">
              <a:ext uri="{FF2B5EF4-FFF2-40B4-BE49-F238E27FC236}">
                <a16:creationId xmlns:a16="http://schemas.microsoft.com/office/drawing/2014/main" id="{659E2350-A341-4BFF-D73A-7280C37F25A1}"/>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6" name="Slide Number Placeholder 5">
            <a:extLst xmlns:a="http://schemas.openxmlformats.org/drawingml/2006/main">
              <a:ext uri="{FF2B5EF4-FFF2-40B4-BE49-F238E27FC236}">
                <a16:creationId xmlns:a16="http://schemas.microsoft.com/office/drawing/2014/main" id="{8805E9ED-EA9D-F34A-996D-81E7A173241A}"/>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CDAA1E3-DED7-49F0-AB48-6687E0F0D7DD}" type="slidenum">
              <a:t>‹#›</a:t>
            </a:fld>
            <a:endParaRPr/>
          </a:p>
        </p:txBody>
      </p:sp>
    </p:spTree>
  </p:cSld>
</p:sldLayout>
</file>

<file path=ppt/slideLayouts/slideLayout2.xml><?xml version="1.0" encoding="utf-8"?>
<p:sldLayout xmlns:p="http://schemas.openxmlformats.org/presentationml/2006/main" type="obj" preserve="1">
  <p:cSld name="Title and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E769220D-C6BA-9189-9B1C-2FB038ED438A}"/>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Click to edit Master title style</a:t>
            </a:r>
            <a:endParaRPr/>
          </a:p>
        </p:txBody>
      </p:sp>
      <p:sp>
        <p:nvSpPr>
          <p:cNvPr id="3" name="Content Placeholder 2">
            <a:extLst xmlns:a="http://schemas.openxmlformats.org/drawingml/2006/main">
              <a:ext uri="{FF2B5EF4-FFF2-40B4-BE49-F238E27FC236}">
                <a16:creationId xmlns:a16="http://schemas.microsoft.com/office/drawing/2014/main" id="{E87ACF31-C63A-7262-E072-05FC2545206C}"/>
              </a:ext>
            </a:extLst>
          </p:cNvPr>
          <p:cNvSpPr>
            <a:spLocks xmlns:a="http://schemas.openxmlformats.org/drawingml/2006/main" noGrp="1"/>
          </p:cNvSpPr>
          <p:nvPr>
            <p:ph idx="1"/>
          </p:nvPr>
        </p:nvSpPr>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Date Placeholder 3">
            <a:extLst xmlns:a="http://schemas.openxmlformats.org/drawingml/2006/main">
              <a:ext uri="{FF2B5EF4-FFF2-40B4-BE49-F238E27FC236}">
                <a16:creationId xmlns:a16="http://schemas.microsoft.com/office/drawing/2014/main" id="{4063C716-3540-760E-7C47-58C01AD0A507}"/>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71E3DDA2-6F45-47FE-A038-2C3FCAA9BE1D}" type="datetimeFigureOut">
              <a:t>23/06/2026</a:t>
            </a:fld>
            <a:endParaRPr/>
          </a:p>
        </p:txBody>
      </p:sp>
      <p:sp>
        <p:nvSpPr>
          <p:cNvPr id="5" name="Footer Placeholder 4">
            <a:extLst xmlns:a="http://schemas.openxmlformats.org/drawingml/2006/main">
              <a:ext uri="{FF2B5EF4-FFF2-40B4-BE49-F238E27FC236}">
                <a16:creationId xmlns:a16="http://schemas.microsoft.com/office/drawing/2014/main" id="{5F3870FF-8D5C-4014-986D-0558ED28C58F}"/>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6" name="Slide Number Placeholder 5">
            <a:extLst xmlns:a="http://schemas.openxmlformats.org/drawingml/2006/main">
              <a:ext uri="{FF2B5EF4-FFF2-40B4-BE49-F238E27FC236}">
                <a16:creationId xmlns:a16="http://schemas.microsoft.com/office/drawing/2014/main" id="{D6D5E339-EF6A-7B2B-496E-CBC280195D24}"/>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CDAA1E3-DED7-49F0-AB48-6687E0F0D7DD}" type="slidenum">
              <a:t>‹#›</a:t>
            </a:fld>
            <a:endParaRPr/>
          </a:p>
        </p:txBody>
      </p:sp>
    </p:spTree>
  </p:cSld>
</p:sldLayout>
</file>

<file path=ppt/slideLayouts/slideLayout3.xml><?xml version="1.0" encoding="utf-8"?>
<p:sldLayout xmlns:p="http://schemas.openxmlformats.org/presentationml/2006/main" type="secHead" preserve="1">
  <p:cSld name="Section Header">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E86948B-B542-3C8F-BD74-E3D3B0D85BFE}"/>
              </a:ext>
            </a:extLst>
          </p:cNvPr>
          <p:cNvSpPr>
            <a:spLocks xmlns:a="http://schemas.openxmlformats.org/drawingml/2006/main" noGrp="1"/>
          </p:cNvSpPr>
          <p:nvPr>
            <p:ph type="title" idx="0"/>
          </p:nvPr>
        </p:nvSpPr>
        <p:spPr>
          <a:xfrm xmlns:a="http://schemas.openxmlformats.org/drawingml/2006/main">
            <a:off x="831850" y="1709738"/>
            <a:ext cx="10515600" cy="2852737"/>
          </a:xfrm>
        </p:spPr>
        <p:txBody>
          <a:bodyPr xmlns:a="http://schemas.openxmlformats.org/drawingml/2006/main" anchor="b"/>
          <a:lstStyle xmlns:a="http://schemas.openxmlformats.org/drawingml/2006/main">
            <a:lvl1pPr>
              <a:buNone/>
              <a:defRPr sz="6000"/>
            </a:lvl1pPr>
          </a:lstStyle>
          <a:p xmlns:a="http://schemas.openxmlformats.org/drawingml/2006/main">
            <a:r>
              <a:t>Click to edit Master title style</a:t>
            </a:r>
            <a:endParaRPr/>
          </a:p>
        </p:txBody>
      </p:sp>
      <p:sp>
        <p:nvSpPr>
          <p:cNvPr id="3" name="Text Placeholder 2">
            <a:extLst xmlns:a="http://schemas.openxmlformats.org/drawingml/2006/main">
              <a:ext uri="{FF2B5EF4-FFF2-40B4-BE49-F238E27FC236}">
                <a16:creationId xmlns:a16="http://schemas.microsoft.com/office/drawing/2014/main" id="{38BE29D6-E191-ED22-3CF7-6E658DA5179A}"/>
              </a:ext>
            </a:extLst>
          </p:cNvPr>
          <p:cNvSpPr>
            <a:spLocks xmlns:a="http://schemas.openxmlformats.org/drawingml/2006/main" noGrp="1"/>
          </p:cNvSpPr>
          <p:nvPr>
            <p:ph type="body" idx="1"/>
          </p:nvPr>
        </p:nvSpPr>
        <p:spPr>
          <a:xfrm xmlns:a="http://schemas.openxmlformats.org/drawingml/2006/main">
            <a:off x="831850" y="4589463"/>
            <a:ext cx="10515600" cy="1500187"/>
          </a:xfrm>
        </p:spPr>
        <p:txBody>
          <a:bodyPr xmlns:a="http://schemas.openxmlformats.org/drawingml/2006/main"/>
          <a:lstStyle xmlns:a="http://schemas.openxmlformats.org/drawingml/2006/main">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xmlns:a="http://schemas.openxmlformats.org/drawingml/2006/main">
            <a:pPr lvl="0">
              <a:buNone/>
            </a:pPr>
            <a:r>
              <a:t>Click to edit Master text styles</a:t>
            </a:r>
          </a:p>
        </p:txBody>
      </p:sp>
      <p:sp>
        <p:nvSpPr>
          <p:cNvPr id="4" name="Date Placeholder 3">
            <a:extLst xmlns:a="http://schemas.openxmlformats.org/drawingml/2006/main">
              <a:ext uri="{FF2B5EF4-FFF2-40B4-BE49-F238E27FC236}">
                <a16:creationId xmlns:a16="http://schemas.microsoft.com/office/drawing/2014/main" id="{0504482C-FAC7-01B8-B63F-660173B0AA14}"/>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71E3DDA2-6F45-47FE-A038-2C3FCAA9BE1D}" type="datetimeFigureOut">
              <a:t>23/06/2026</a:t>
            </a:fld>
            <a:endParaRPr/>
          </a:p>
        </p:txBody>
      </p:sp>
      <p:sp>
        <p:nvSpPr>
          <p:cNvPr id="5" name="Footer Placeholder 4">
            <a:extLst xmlns:a="http://schemas.openxmlformats.org/drawingml/2006/main">
              <a:ext uri="{FF2B5EF4-FFF2-40B4-BE49-F238E27FC236}">
                <a16:creationId xmlns:a16="http://schemas.microsoft.com/office/drawing/2014/main" id="{0C612AD5-527F-A8CF-EC01-BD08FD3397B7}"/>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6" name="Slide Number Placeholder 5">
            <a:extLst xmlns:a="http://schemas.openxmlformats.org/drawingml/2006/main">
              <a:ext uri="{FF2B5EF4-FFF2-40B4-BE49-F238E27FC236}">
                <a16:creationId xmlns:a16="http://schemas.microsoft.com/office/drawing/2014/main" id="{5FFD6477-B30F-E492-339F-F7214AD9623A}"/>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CDAA1E3-DED7-49F0-AB48-6687E0F0D7DD}" type="slidenum">
              <a:t>‹#›</a:t>
            </a:fld>
            <a:endParaRPr/>
          </a:p>
        </p:txBody>
      </p:sp>
    </p:spTree>
  </p:cSld>
</p:sldLayout>
</file>

<file path=ppt/slideLayouts/slideLayout4.xml><?xml version="1.0" encoding="utf-8"?>
<p:sldLayout xmlns:p="http://schemas.openxmlformats.org/presentationml/2006/main" type="twoObj" preserve="1">
  <p:cSld name="Two Content">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15BA09DA-83CE-2EEB-4EDC-A11FEA23EA87}"/>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Click to edit Master title style</a:t>
            </a:r>
            <a:endParaRPr/>
          </a:p>
        </p:txBody>
      </p:sp>
      <p:sp>
        <p:nvSpPr>
          <p:cNvPr id="3" name="Content Placeholder 2">
            <a:extLst xmlns:a="http://schemas.openxmlformats.org/drawingml/2006/main">
              <a:ext uri="{FF2B5EF4-FFF2-40B4-BE49-F238E27FC236}">
                <a16:creationId xmlns:a16="http://schemas.microsoft.com/office/drawing/2014/main" id="{069B86C9-19C9-6EA0-5041-E5660FB26AD4}"/>
              </a:ext>
            </a:extLst>
          </p:cNvPr>
          <p:cNvSpPr>
            <a:spLocks xmlns:a="http://schemas.openxmlformats.org/drawingml/2006/main" noGrp="1"/>
          </p:cNvSpPr>
          <p:nvPr>
            <p:ph idx="1"/>
          </p:nvPr>
        </p:nvSpPr>
        <p:spPr>
          <a:xfrm xmlns:a="http://schemas.openxmlformats.org/drawingml/2006/main">
            <a:off x="838200" y="1825625"/>
            <a:ext cx="5181600" cy="4351338"/>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Content Placeholder 3">
            <a:extLst xmlns:a="http://schemas.openxmlformats.org/drawingml/2006/main">
              <a:ext uri="{FF2B5EF4-FFF2-40B4-BE49-F238E27FC236}">
                <a16:creationId xmlns:a16="http://schemas.microsoft.com/office/drawing/2014/main" id="{09E0FB98-09B7-5C20-80CF-BD26905C296E}"/>
              </a:ext>
            </a:extLst>
          </p:cNvPr>
          <p:cNvSpPr>
            <a:spLocks xmlns:a="http://schemas.openxmlformats.org/drawingml/2006/main" noGrp="1"/>
          </p:cNvSpPr>
          <p:nvPr>
            <p:ph idx="2"/>
          </p:nvPr>
        </p:nvSpPr>
        <p:spPr>
          <a:xfrm xmlns:a="http://schemas.openxmlformats.org/drawingml/2006/main">
            <a:off x="6172200" y="1825625"/>
            <a:ext cx="5181600" cy="4351338"/>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5" name="Date Placeholder 4">
            <a:extLst xmlns:a="http://schemas.openxmlformats.org/drawingml/2006/main">
              <a:ext uri="{FF2B5EF4-FFF2-40B4-BE49-F238E27FC236}">
                <a16:creationId xmlns:a16="http://schemas.microsoft.com/office/drawing/2014/main" id="{063EABDC-FBD3-1E5A-C856-EE88A3B1DE97}"/>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71E3DDA2-6F45-47FE-A038-2C3FCAA9BE1D}" type="datetimeFigureOut">
              <a:t>23/06/2026</a:t>
            </a:fld>
            <a:endParaRPr/>
          </a:p>
        </p:txBody>
      </p:sp>
      <p:sp>
        <p:nvSpPr>
          <p:cNvPr id="6" name="Footer Placeholder 5">
            <a:extLst xmlns:a="http://schemas.openxmlformats.org/drawingml/2006/main">
              <a:ext uri="{FF2B5EF4-FFF2-40B4-BE49-F238E27FC236}">
                <a16:creationId xmlns:a16="http://schemas.microsoft.com/office/drawing/2014/main" id="{9FFF94E7-C678-F494-7826-6FA217F73D0D}"/>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7" name="Slide Number Placeholder 6">
            <a:extLst xmlns:a="http://schemas.openxmlformats.org/drawingml/2006/main">
              <a:ext uri="{FF2B5EF4-FFF2-40B4-BE49-F238E27FC236}">
                <a16:creationId xmlns:a16="http://schemas.microsoft.com/office/drawing/2014/main" id="{9A4F0BA6-648F-136F-5DFB-DFC61C95249B}"/>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CDAA1E3-DED7-49F0-AB48-6687E0F0D7DD}" type="slidenum">
              <a:t>‹#›</a:t>
            </a:fld>
            <a:endParaRPr/>
          </a:p>
        </p:txBody>
      </p:sp>
    </p:spTree>
  </p:cSld>
</p:sldLayout>
</file>

<file path=ppt/slideLayouts/slideLayout5.xml><?xml version="1.0" encoding="utf-8"?>
<p:sldLayout xmlns:p="http://schemas.openxmlformats.org/presentationml/2006/main" type="twoTxTwoObj" preserve="1">
  <p:cSld name="Comparison">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F082BA00-EB8F-FD49-1F6B-9AF88CB2D22A}"/>
              </a:ext>
            </a:extLst>
          </p:cNvPr>
          <p:cNvSpPr>
            <a:spLocks xmlns:a="http://schemas.openxmlformats.org/drawingml/2006/main" noGrp="1"/>
          </p:cNvSpPr>
          <p:nvPr>
            <p:ph type="title" idx="0"/>
          </p:nvPr>
        </p:nvSpPr>
        <p:spPr>
          <a:xfrm xmlns:a="http://schemas.openxmlformats.org/drawingml/2006/main">
            <a:off x="839788" y="365125"/>
            <a:ext cx="10515600" cy="1325563"/>
          </a:xfrm>
        </p:spPr>
        <p:txBody>
          <a:bodyPr xmlns:a="http://schemas.openxmlformats.org/drawingml/2006/main"/>
          <a:lstStyle xmlns:a="http://schemas.openxmlformats.org/drawingml/2006/main"/>
          <a:p xmlns:a="http://schemas.openxmlformats.org/drawingml/2006/main">
            <a:r>
              <a:t>Click to edit Master title style</a:t>
            </a:r>
            <a:endParaRPr/>
          </a:p>
        </p:txBody>
      </p:sp>
      <p:sp>
        <p:nvSpPr>
          <p:cNvPr id="3" name="Text Placeholder 2">
            <a:extLst xmlns:a="http://schemas.openxmlformats.org/drawingml/2006/main">
              <a:ext uri="{FF2B5EF4-FFF2-40B4-BE49-F238E27FC236}">
                <a16:creationId xmlns:a16="http://schemas.microsoft.com/office/drawing/2014/main" id="{C9379CCD-2A6A-CB30-BD7F-CD1D6863E45D}"/>
              </a:ext>
            </a:extLst>
          </p:cNvPr>
          <p:cNvSpPr>
            <a:spLocks xmlns:a="http://schemas.openxmlformats.org/drawingml/2006/main" noGrp="1"/>
          </p:cNvSpPr>
          <p:nvPr>
            <p:ph type="body" idx="1"/>
          </p:nvPr>
        </p:nvSpPr>
        <p:spPr>
          <a:xfrm xmlns:a="http://schemas.openxmlformats.org/drawingml/2006/main">
            <a:off x="839788" y="1681163"/>
            <a:ext cx="5157787" cy="823912"/>
          </a:xfrm>
        </p:spPr>
        <p:txBody>
          <a:bodyPr xmlns:a="http://schemas.openxmlformats.org/drawingml/2006/main" anchor="b"/>
          <a:lstStyle xmlns:a="http://schemas.openxmlformats.org/drawingml/2006/main">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xmlns:a="http://schemas.openxmlformats.org/drawingml/2006/main">
            <a:pPr lvl="0">
              <a:buNone/>
            </a:pPr>
            <a:r>
              <a:t>Click to edit Master text styles</a:t>
            </a:r>
          </a:p>
        </p:txBody>
      </p:sp>
      <p:sp>
        <p:nvSpPr>
          <p:cNvPr id="4" name="Content Placeholder 3">
            <a:extLst xmlns:a="http://schemas.openxmlformats.org/drawingml/2006/main">
              <a:ext uri="{FF2B5EF4-FFF2-40B4-BE49-F238E27FC236}">
                <a16:creationId xmlns:a16="http://schemas.microsoft.com/office/drawing/2014/main" id="{1C3A93B8-F220-3FA7-7962-38E92035FF88}"/>
              </a:ext>
            </a:extLst>
          </p:cNvPr>
          <p:cNvSpPr>
            <a:spLocks xmlns:a="http://schemas.openxmlformats.org/drawingml/2006/main" noGrp="1"/>
          </p:cNvSpPr>
          <p:nvPr>
            <p:ph idx="2"/>
          </p:nvPr>
        </p:nvSpPr>
        <p:spPr>
          <a:xfrm xmlns:a="http://schemas.openxmlformats.org/drawingml/2006/main">
            <a:off x="839788" y="2505075"/>
            <a:ext cx="5157787" cy="3684588"/>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5" name="Text Placeholder 4">
            <a:extLst xmlns:a="http://schemas.openxmlformats.org/drawingml/2006/main">
              <a:ext uri="{FF2B5EF4-FFF2-40B4-BE49-F238E27FC236}">
                <a16:creationId xmlns:a16="http://schemas.microsoft.com/office/drawing/2014/main" id="{B1FC3D5B-E310-950A-1FD0-844E8CDA58C0}"/>
              </a:ext>
            </a:extLst>
          </p:cNvPr>
          <p:cNvSpPr>
            <a:spLocks xmlns:a="http://schemas.openxmlformats.org/drawingml/2006/main" noGrp="1"/>
          </p:cNvSpPr>
          <p:nvPr>
            <p:ph type="body" idx="3"/>
          </p:nvPr>
        </p:nvSpPr>
        <p:spPr>
          <a:xfrm xmlns:a="http://schemas.openxmlformats.org/drawingml/2006/main">
            <a:off x="6172200" y="1681163"/>
            <a:ext cx="5183188" cy="823912"/>
          </a:xfrm>
        </p:spPr>
        <p:txBody>
          <a:bodyPr xmlns:a="http://schemas.openxmlformats.org/drawingml/2006/main" anchor="b"/>
          <a:lstStyle xmlns:a="http://schemas.openxmlformats.org/drawingml/2006/main">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xmlns:a="http://schemas.openxmlformats.org/drawingml/2006/main">
            <a:pPr lvl="0">
              <a:buNone/>
            </a:pPr>
            <a:r>
              <a:t>Click to edit Master text styles</a:t>
            </a:r>
          </a:p>
        </p:txBody>
      </p:sp>
      <p:sp>
        <p:nvSpPr>
          <p:cNvPr id="6" name="Content Placeholder 5">
            <a:extLst xmlns:a="http://schemas.openxmlformats.org/drawingml/2006/main">
              <a:ext uri="{FF2B5EF4-FFF2-40B4-BE49-F238E27FC236}">
                <a16:creationId xmlns:a16="http://schemas.microsoft.com/office/drawing/2014/main" id="{26B4831F-49F0-9B49-15A0-0B9459A4BA75}"/>
              </a:ext>
            </a:extLst>
          </p:cNvPr>
          <p:cNvSpPr>
            <a:spLocks xmlns:a="http://schemas.openxmlformats.org/drawingml/2006/main" noGrp="1"/>
          </p:cNvSpPr>
          <p:nvPr>
            <p:ph idx="4"/>
          </p:nvPr>
        </p:nvSpPr>
        <p:spPr>
          <a:xfrm xmlns:a="http://schemas.openxmlformats.org/drawingml/2006/main">
            <a:off x="6172200" y="2505075"/>
            <a:ext cx="5183188" cy="3684588"/>
          </a:xfrm>
        </p:spPr>
        <p:txBody>
          <a:bodyPr xmlns:a="http://schemas.openxmlformats.org/drawingml/2006/main"/>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7" name="Date Placeholder 6">
            <a:extLst xmlns:a="http://schemas.openxmlformats.org/drawingml/2006/main">
              <a:ext uri="{FF2B5EF4-FFF2-40B4-BE49-F238E27FC236}">
                <a16:creationId xmlns:a16="http://schemas.microsoft.com/office/drawing/2014/main" id="{B1EE1A5F-930F-1BAF-7201-BB4629E4677D}"/>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71E3DDA2-6F45-47FE-A038-2C3FCAA9BE1D}" type="datetimeFigureOut">
              <a:t>23/06/2026</a:t>
            </a:fld>
            <a:endParaRPr/>
          </a:p>
        </p:txBody>
      </p:sp>
      <p:sp>
        <p:nvSpPr>
          <p:cNvPr id="8" name="Footer Placeholder 7">
            <a:extLst xmlns:a="http://schemas.openxmlformats.org/drawingml/2006/main">
              <a:ext uri="{FF2B5EF4-FFF2-40B4-BE49-F238E27FC236}">
                <a16:creationId xmlns:a16="http://schemas.microsoft.com/office/drawing/2014/main" id="{320F2D07-3576-06C6-A71C-88593AF0073C}"/>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9" name="Slide Number Placeholder 8">
            <a:extLst xmlns:a="http://schemas.openxmlformats.org/drawingml/2006/main">
              <a:ext uri="{FF2B5EF4-FFF2-40B4-BE49-F238E27FC236}">
                <a16:creationId xmlns:a16="http://schemas.microsoft.com/office/drawing/2014/main" id="{2190DF92-4FAB-CB2D-9754-8189CEE571AA}"/>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CDAA1E3-DED7-49F0-AB48-6687E0F0D7DD}" type="slidenum">
              <a:t>‹#›</a:t>
            </a:fld>
            <a:endParaRPr/>
          </a:p>
        </p:txBody>
      </p:sp>
    </p:spTree>
  </p:cSld>
</p:sldLayout>
</file>

<file path=ppt/slideLayouts/slideLayout6.xml><?xml version="1.0" encoding="utf-8"?>
<p:sldLayout xmlns:p="http://schemas.openxmlformats.org/presentationml/2006/main" type="titleOnly" preserve="1">
  <p:cSld name="Title Onl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BFA5F3C6-BFAB-2EE8-352B-181970A16785}"/>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Click to edit Master title style</a:t>
            </a:r>
            <a:endParaRPr/>
          </a:p>
        </p:txBody>
      </p:sp>
      <p:sp>
        <p:nvSpPr>
          <p:cNvPr id="3" name="Date Placeholder 2">
            <a:extLst xmlns:a="http://schemas.openxmlformats.org/drawingml/2006/main">
              <a:ext uri="{FF2B5EF4-FFF2-40B4-BE49-F238E27FC236}">
                <a16:creationId xmlns:a16="http://schemas.microsoft.com/office/drawing/2014/main" id="{240F275D-1EE3-DF5D-66E3-AECCF288F861}"/>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71E3DDA2-6F45-47FE-A038-2C3FCAA9BE1D}" type="datetimeFigureOut">
              <a:t>23/06/2026</a:t>
            </a:fld>
            <a:endParaRPr/>
          </a:p>
        </p:txBody>
      </p:sp>
      <p:sp>
        <p:nvSpPr>
          <p:cNvPr id="4" name="Footer Placeholder 3">
            <a:extLst xmlns:a="http://schemas.openxmlformats.org/drawingml/2006/main">
              <a:ext uri="{FF2B5EF4-FFF2-40B4-BE49-F238E27FC236}">
                <a16:creationId xmlns:a16="http://schemas.microsoft.com/office/drawing/2014/main" id="{6031A9FC-13DC-A2D3-5444-1C7AF30B8ABC}"/>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5" name="Slide Number Placeholder 4">
            <a:extLst xmlns:a="http://schemas.openxmlformats.org/drawingml/2006/main">
              <a:ext uri="{FF2B5EF4-FFF2-40B4-BE49-F238E27FC236}">
                <a16:creationId xmlns:a16="http://schemas.microsoft.com/office/drawing/2014/main" id="{0D1201BE-B96F-B0CB-3A52-B6D981A0FDD4}"/>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CDAA1E3-DED7-49F0-AB48-6687E0F0D7DD}" type="slidenum">
              <a:t>‹#›</a:t>
            </a:fld>
            <a:endParaRPr/>
          </a:p>
        </p:txBody>
      </p:sp>
    </p:spTree>
  </p:cSld>
</p:sldLayout>
</file>

<file path=ppt/slideLayouts/slideLayout7.xml><?xml version="1.0" encoding="utf-8"?>
<p:sldLayout xmlns:p="http://schemas.openxmlformats.org/presentationml/2006/main" type="blank" preserve="1">
  <p:cSld name="Blank">
    <p:spTree>
      <p:nvGrpSpPr>
        <p:cNvPr id="1" name=""/>
        <p:cNvGrpSpPr/>
        <p:nvPr/>
      </p:nvGrpSpPr>
      <p:grpSpPr>
        <a:xfrm xmlns:a="http://schemas.openxmlformats.org/drawingml/2006/main"/>
      </p:grpSpPr>
      <p:sp>
        <p:nvSpPr>
          <p:cNvPr id="2" name="Date Placeholder 1">
            <a:extLst xmlns:a="http://schemas.openxmlformats.org/drawingml/2006/main">
              <a:ext uri="{FF2B5EF4-FFF2-40B4-BE49-F238E27FC236}">
                <a16:creationId xmlns:a16="http://schemas.microsoft.com/office/drawing/2014/main" id="{BA38FBCB-ABE7-1C1E-6CE6-49A2DF3B81A3}"/>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71E3DDA2-6F45-47FE-A038-2C3FCAA9BE1D}" type="datetimeFigureOut">
              <a:t>23/06/2026</a:t>
            </a:fld>
            <a:endParaRPr/>
          </a:p>
        </p:txBody>
      </p:sp>
      <p:sp>
        <p:nvSpPr>
          <p:cNvPr id="3" name="Footer Placeholder 2">
            <a:extLst xmlns:a="http://schemas.openxmlformats.org/drawingml/2006/main">
              <a:ext uri="{FF2B5EF4-FFF2-40B4-BE49-F238E27FC236}">
                <a16:creationId xmlns:a16="http://schemas.microsoft.com/office/drawing/2014/main" id="{912363B6-DAD3-FA16-3EC7-B904B4854553}"/>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4" name="Slide Number Placeholder 3">
            <a:extLst xmlns:a="http://schemas.openxmlformats.org/drawingml/2006/main">
              <a:ext uri="{FF2B5EF4-FFF2-40B4-BE49-F238E27FC236}">
                <a16:creationId xmlns:a16="http://schemas.microsoft.com/office/drawing/2014/main" id="{0E36C967-36EB-1AE7-9EE9-D2409E9CA383}"/>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CDAA1E3-DED7-49F0-AB48-6687E0F0D7DD}" type="slidenum">
              <a:t>‹#›</a:t>
            </a:fld>
            <a:endParaRPr/>
          </a:p>
        </p:txBody>
      </p:sp>
    </p:spTree>
  </p:cSld>
</p:sldLayout>
</file>

<file path=ppt/slideLayouts/slideLayout8.xml><?xml version="1.0" encoding="utf-8"?>
<p:sldLayout xmlns:p="http://schemas.openxmlformats.org/presentationml/2006/main" type="objTx" preserve="1">
  <p:cSld name="Content with Caption">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0F97B22B-40A5-812D-99D4-525D353EE948}"/>
              </a:ext>
            </a:extLst>
          </p:cNvPr>
          <p:cNvSpPr>
            <a:spLocks xmlns:a="http://schemas.openxmlformats.org/drawingml/2006/main" noGrp="1"/>
          </p:cNvSpPr>
          <p:nvPr>
            <p:ph type="title" idx="0"/>
          </p:nvPr>
        </p:nvSpPr>
        <p:spPr>
          <a:xfrm xmlns:a="http://schemas.openxmlformats.org/drawingml/2006/main">
            <a:off x="839788" y="457200"/>
            <a:ext cx="3932237" cy="1600200"/>
          </a:xfrm>
        </p:spPr>
        <p:txBody>
          <a:bodyPr xmlns:a="http://schemas.openxmlformats.org/drawingml/2006/main" anchor="b"/>
          <a:lstStyle xmlns:a="http://schemas.openxmlformats.org/drawingml/2006/main">
            <a:lvl1pPr>
              <a:buNone/>
              <a:defRPr sz="3200"/>
            </a:lvl1pPr>
          </a:lstStyle>
          <a:p xmlns:a="http://schemas.openxmlformats.org/drawingml/2006/main">
            <a:r>
              <a:t>Click to edit Master title style</a:t>
            </a:r>
            <a:endParaRPr/>
          </a:p>
        </p:txBody>
      </p:sp>
      <p:sp>
        <p:nvSpPr>
          <p:cNvPr id="3" name="Content Placeholder 2">
            <a:extLst xmlns:a="http://schemas.openxmlformats.org/drawingml/2006/main">
              <a:ext uri="{FF2B5EF4-FFF2-40B4-BE49-F238E27FC236}">
                <a16:creationId xmlns:a16="http://schemas.microsoft.com/office/drawing/2014/main" id="{3B79F8EE-7E4F-A099-77C1-B2F4B7D90C33}"/>
              </a:ext>
            </a:extLst>
          </p:cNvPr>
          <p:cNvSpPr>
            <a:spLocks xmlns:a="http://schemas.openxmlformats.org/drawingml/2006/main" noGrp="1"/>
          </p:cNvSpPr>
          <p:nvPr>
            <p:ph idx="1"/>
          </p:nvPr>
        </p:nvSpPr>
        <p:spPr>
          <a:xfrm xmlns:a="http://schemas.openxmlformats.org/drawingml/2006/main">
            <a:off x="5183188" y="987425"/>
            <a:ext cx="6172200" cy="4873625"/>
          </a:xfrm>
        </p:spPr>
        <p:txBody>
          <a:bodyPr xmlns:a="http://schemas.openxmlformats.org/drawingml/2006/main"/>
          <a:lstStyle xmlns:a="http://schemas.openxmlformats.org/drawingml/2006/main">
            <a:lvl1pPr>
              <a:buNone/>
              <a:defRPr sz="3200"/>
            </a:lvl1pPr>
            <a:lvl2pPr>
              <a:buNone/>
              <a:defRPr sz="2800"/>
            </a:lvl2pPr>
            <a:lvl3pPr>
              <a:buNone/>
              <a:defRPr sz="2400"/>
            </a:lvl3pPr>
            <a:lvl4pPr>
              <a:buNone/>
              <a:defRPr sz="2000"/>
            </a:lvl4pPr>
            <a:lvl5pPr>
              <a:buNone/>
              <a:defRPr sz="2000"/>
            </a:lvl5pPr>
            <a:lvl6pPr>
              <a:buNone/>
              <a:defRPr sz="2000"/>
            </a:lvl6pPr>
            <a:lvl7pPr>
              <a:buNone/>
              <a:defRPr sz="2000"/>
            </a:lvl7pPr>
            <a:lvl8pPr>
              <a:buNone/>
              <a:defRPr sz="2000"/>
            </a:lvl8pPr>
            <a:lvl9pPr>
              <a:buNone/>
              <a:defRPr sz="2000"/>
            </a:lvl9pPr>
          </a:lstStyle>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Text Placeholder 3">
            <a:extLst xmlns:a="http://schemas.openxmlformats.org/drawingml/2006/main">
              <a:ext uri="{FF2B5EF4-FFF2-40B4-BE49-F238E27FC236}">
                <a16:creationId xmlns:a16="http://schemas.microsoft.com/office/drawing/2014/main" id="{5E964248-0AEE-E2B7-4E28-F9E06F10E992}"/>
              </a:ext>
            </a:extLst>
          </p:cNvPr>
          <p:cNvSpPr>
            <a:spLocks xmlns:a="http://schemas.openxmlformats.org/drawingml/2006/main" noGrp="1"/>
          </p:cNvSpPr>
          <p:nvPr>
            <p:ph type="body" idx="2"/>
          </p:nvPr>
        </p:nvSpPr>
        <p:spPr>
          <a:xfrm xmlns:a="http://schemas.openxmlformats.org/drawingml/2006/main">
            <a:off x="839788" y="2057400"/>
            <a:ext cx="3932237" cy="3811588"/>
          </a:xfrm>
        </p:spPr>
        <p:txBody>
          <a:bodyPr xmlns:a="http://schemas.openxmlformats.org/drawingml/2006/main"/>
          <a:lstStyle xmlns:a="http://schemas.openxmlformats.org/drawingml/2006/main">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xmlns:a="http://schemas.openxmlformats.org/drawingml/2006/main">
            <a:pPr lvl="0">
              <a:buNone/>
            </a:pPr>
            <a:r>
              <a:t>Click to edit Master text styles</a:t>
            </a:r>
          </a:p>
        </p:txBody>
      </p:sp>
      <p:sp>
        <p:nvSpPr>
          <p:cNvPr id="5" name="Date Placeholder 4">
            <a:extLst xmlns:a="http://schemas.openxmlformats.org/drawingml/2006/main">
              <a:ext uri="{FF2B5EF4-FFF2-40B4-BE49-F238E27FC236}">
                <a16:creationId xmlns:a16="http://schemas.microsoft.com/office/drawing/2014/main" id="{FE105D4C-2B10-6D63-9A6A-44322DB93289}"/>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71E3DDA2-6F45-47FE-A038-2C3FCAA9BE1D}" type="datetimeFigureOut">
              <a:t>23/06/2026</a:t>
            </a:fld>
            <a:endParaRPr/>
          </a:p>
        </p:txBody>
      </p:sp>
      <p:sp>
        <p:nvSpPr>
          <p:cNvPr id="6" name="Footer Placeholder 5">
            <a:extLst xmlns:a="http://schemas.openxmlformats.org/drawingml/2006/main">
              <a:ext uri="{FF2B5EF4-FFF2-40B4-BE49-F238E27FC236}">
                <a16:creationId xmlns:a16="http://schemas.microsoft.com/office/drawing/2014/main" id="{E41E3044-0E9B-5983-AE87-C8B095919103}"/>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7" name="Slide Number Placeholder 6">
            <a:extLst xmlns:a="http://schemas.openxmlformats.org/drawingml/2006/main">
              <a:ext uri="{FF2B5EF4-FFF2-40B4-BE49-F238E27FC236}">
                <a16:creationId xmlns:a16="http://schemas.microsoft.com/office/drawing/2014/main" id="{E9EE3DAC-4CB4-CE74-487A-6E2DA15006EB}"/>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CDAA1E3-DED7-49F0-AB48-6687E0F0D7DD}" type="slidenum">
              <a:t>‹#›</a:t>
            </a:fld>
            <a:endParaRPr/>
          </a:p>
        </p:txBody>
      </p:sp>
    </p:spTree>
  </p:cSld>
</p:sldLayout>
</file>

<file path=ppt/slideLayouts/slideLayout9.xml><?xml version="1.0" encoding="utf-8"?>
<p:sldLayout xmlns:p="http://schemas.openxmlformats.org/presentationml/2006/main" type="picTx" preserve="1">
  <p:cSld name="Picture with Caption">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CA7C4907-3828-1B59-CA33-272E1F678281}"/>
              </a:ext>
            </a:extLst>
          </p:cNvPr>
          <p:cNvSpPr>
            <a:spLocks xmlns:a="http://schemas.openxmlformats.org/drawingml/2006/main" noGrp="1"/>
          </p:cNvSpPr>
          <p:nvPr>
            <p:ph type="title" idx="0"/>
          </p:nvPr>
        </p:nvSpPr>
        <p:spPr>
          <a:xfrm xmlns:a="http://schemas.openxmlformats.org/drawingml/2006/main">
            <a:off x="839788" y="457200"/>
            <a:ext cx="3932237" cy="1600200"/>
          </a:xfrm>
        </p:spPr>
        <p:txBody>
          <a:bodyPr xmlns:a="http://schemas.openxmlformats.org/drawingml/2006/main" anchor="b"/>
          <a:lstStyle xmlns:a="http://schemas.openxmlformats.org/drawingml/2006/main">
            <a:lvl1pPr>
              <a:buNone/>
              <a:defRPr sz="3200"/>
            </a:lvl1pPr>
          </a:lstStyle>
          <a:p xmlns:a="http://schemas.openxmlformats.org/drawingml/2006/main">
            <a:r>
              <a:t>Click to edit Master title style</a:t>
            </a:r>
            <a:endParaRPr/>
          </a:p>
        </p:txBody>
      </p:sp>
      <p:sp>
        <p:nvSpPr>
          <p:cNvPr id="3" name="Picture Placeholder 2">
            <a:extLst xmlns:a="http://schemas.openxmlformats.org/drawingml/2006/main">
              <a:ext uri="{FF2B5EF4-FFF2-40B4-BE49-F238E27FC236}">
                <a16:creationId xmlns:a16="http://schemas.microsoft.com/office/drawing/2014/main" id="{D4D0B74D-C0CA-4E48-4236-DC79F7BF9A80}"/>
              </a:ext>
            </a:extLst>
          </p:cNvPr>
          <p:cNvSpPr>
            <a:spLocks xmlns:a="http://schemas.openxmlformats.org/drawingml/2006/main" noGrp="1"/>
          </p:cNvSpPr>
          <p:nvPr>
            <p:ph type="pic" idx="1"/>
          </p:nvPr>
        </p:nvSpPr>
        <p:spPr>
          <a:xfrm xmlns:a="http://schemas.openxmlformats.org/drawingml/2006/main">
            <a:off x="5183188" y="987425"/>
            <a:ext cx="6172200" cy="4873625"/>
          </a:xfrm>
        </p:spPr>
        <p:txBody>
          <a:bodyPr xmlns:a="http://schemas.openxmlformats.org/drawingml/2006/main"/>
          <a:lstStyle xmlns:a="http://schemas.openxmlformats.org/drawingml/2006/main">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xmlns:a="http://schemas.openxmlformats.org/drawingml/2006/main">
            <a:endParaRPr/>
          </a:p>
        </p:txBody>
      </p:sp>
      <p:sp>
        <p:nvSpPr>
          <p:cNvPr id="4" name="Text Placeholder 3">
            <a:extLst xmlns:a="http://schemas.openxmlformats.org/drawingml/2006/main">
              <a:ext uri="{FF2B5EF4-FFF2-40B4-BE49-F238E27FC236}">
                <a16:creationId xmlns:a16="http://schemas.microsoft.com/office/drawing/2014/main" id="{F26DBF45-8A77-ABB0-0DAE-191A9D395D8C}"/>
              </a:ext>
            </a:extLst>
          </p:cNvPr>
          <p:cNvSpPr>
            <a:spLocks xmlns:a="http://schemas.openxmlformats.org/drawingml/2006/main" noGrp="1"/>
          </p:cNvSpPr>
          <p:nvPr>
            <p:ph type="body" idx="2"/>
          </p:nvPr>
        </p:nvSpPr>
        <p:spPr>
          <a:xfrm xmlns:a="http://schemas.openxmlformats.org/drawingml/2006/main">
            <a:off x="839788" y="2057400"/>
            <a:ext cx="3932237" cy="3811588"/>
          </a:xfrm>
        </p:spPr>
        <p:txBody>
          <a:bodyPr xmlns:a="http://schemas.openxmlformats.org/drawingml/2006/main"/>
          <a:lstStyle xmlns:a="http://schemas.openxmlformats.org/drawingml/2006/main">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xmlns:a="http://schemas.openxmlformats.org/drawingml/2006/main">
            <a:pPr lvl="0">
              <a:buNone/>
            </a:pPr>
            <a:r>
              <a:t>Click to edit Master text styles</a:t>
            </a:r>
          </a:p>
        </p:txBody>
      </p:sp>
      <p:sp>
        <p:nvSpPr>
          <p:cNvPr id="5" name="Date Placeholder 4">
            <a:extLst xmlns:a="http://schemas.openxmlformats.org/drawingml/2006/main">
              <a:ext uri="{FF2B5EF4-FFF2-40B4-BE49-F238E27FC236}">
                <a16:creationId xmlns:a16="http://schemas.microsoft.com/office/drawing/2014/main" id="{12CDB631-4212-09A0-7CB2-4D47F5389AC8}"/>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71E3DDA2-6F45-47FE-A038-2C3FCAA9BE1D}" type="datetimeFigureOut">
              <a:t>23/06/2026</a:t>
            </a:fld>
            <a:endParaRPr/>
          </a:p>
        </p:txBody>
      </p:sp>
      <p:sp>
        <p:nvSpPr>
          <p:cNvPr id="6" name="Footer Placeholder 5">
            <a:extLst xmlns:a="http://schemas.openxmlformats.org/drawingml/2006/main">
              <a:ext uri="{FF2B5EF4-FFF2-40B4-BE49-F238E27FC236}">
                <a16:creationId xmlns:a16="http://schemas.microsoft.com/office/drawing/2014/main" id="{51DD65E4-1F24-74D8-1DE9-9D3535C6923A}"/>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7" name="Slide Number Placeholder 6">
            <a:extLst xmlns:a="http://schemas.openxmlformats.org/drawingml/2006/main">
              <a:ext uri="{FF2B5EF4-FFF2-40B4-BE49-F238E27FC236}">
                <a16:creationId xmlns:a16="http://schemas.microsoft.com/office/drawing/2014/main" id="{207E7976-7C27-A581-27B1-F25896353FB4}"/>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CDAA1E3-DED7-49F0-AB48-6687E0F0D7DD}" type="slidenum">
              <a:t>‹#›</a:t>
            </a:fld>
            <a:endParaRP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f07bc21f2e6546d2" /><Relationship Type="http://schemas.openxmlformats.org/officeDocument/2006/relationships/slideLayout" Target="/ppt/slideLayouts/slideLayout1.xml" Id="R073c4fedc5ef4c8a" /><Relationship Type="http://schemas.openxmlformats.org/officeDocument/2006/relationships/slideLayout" Target="/ppt/slideLayouts/slideLayout2.xml" Id="R3f9a41d905624ff4" /><Relationship Type="http://schemas.openxmlformats.org/officeDocument/2006/relationships/slideLayout" Target="/ppt/slideLayouts/slideLayout3.xml" Id="R77939bc6c75c47d3" /><Relationship Type="http://schemas.openxmlformats.org/officeDocument/2006/relationships/slideLayout" Target="/ppt/slideLayouts/slideLayout4.xml" Id="Rc38d0a72afef484c" /><Relationship Type="http://schemas.openxmlformats.org/officeDocument/2006/relationships/slideLayout" Target="/ppt/slideLayouts/slideLayout5.xml" Id="R4dca53f6f2554ad5" /><Relationship Type="http://schemas.openxmlformats.org/officeDocument/2006/relationships/slideLayout" Target="/ppt/slideLayouts/slideLayout6.xml" Id="R4cd49bcc15da4e78" /><Relationship Type="http://schemas.openxmlformats.org/officeDocument/2006/relationships/slideLayout" Target="/ppt/slideLayouts/slideLayout7.xml" Id="Rae7e8698ee33457d" /><Relationship Type="http://schemas.openxmlformats.org/officeDocument/2006/relationships/slideLayout" Target="/ppt/slideLayouts/slideLayout8.xml" Id="R32aee2f7b7ab4a0b" /><Relationship Type="http://schemas.openxmlformats.org/officeDocument/2006/relationships/slideLayout" Target="/ppt/slideLayouts/slideLayout9.xml" Id="Rbe7b7823cd4d44ec" /><Relationship Type="http://schemas.openxmlformats.org/officeDocument/2006/relationships/slideLayout" Target="/ppt/slideLayouts/slideLayout10.xml" Id="Rd74dc74616e24f75" /><Relationship Type="http://schemas.openxmlformats.org/officeDocument/2006/relationships/slideLayout" Target="/ppt/slideLayouts/slideLayout11.xml" Id="R79df103f037c4c2c" /></Relationships>
</file>

<file path=ppt/slideMasters/slideMaster1.xml><?xml version="1.0" encoding="utf-8"?>
<p:sld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Title Placeholder 1">
            <a:extLst xmlns:a="http://schemas.openxmlformats.org/drawingml/2006/main">
              <a:ext uri="{FF2B5EF4-FFF2-40B4-BE49-F238E27FC236}">
                <a16:creationId xmlns:a16="http://schemas.microsoft.com/office/drawing/2014/main" id="{91C412A1-523F-08F6-2CA4-E8B74637DF2B}"/>
              </a:ext>
            </a:extLst>
          </p:cNvPr>
          <p:cNvSpPr>
            <a:spLocks xmlns:a="http://schemas.openxmlformats.org/drawingml/2006/main" noGrp="1"/>
          </p:cNvSpPr>
          <p:nvPr>
            <p:ph type="title" idx="0"/>
          </p:nvPr>
        </p:nvSpPr>
        <p:spPr>
          <a:xfrm xmlns:a="http://schemas.openxmlformats.org/drawingml/2006/main">
            <a:off x="838200" y="365125"/>
            <a:ext cx="10515600" cy="1325563"/>
          </a:xfrm>
          <a:prstGeom xmlns:a="http://schemas.openxmlformats.org/drawingml/2006/main" prst="rect">
            <a:avLst/>
          </a:prstGeom>
        </p:spPr>
        <p:txBody>
          <a:bodyPr xmlns:a="http://schemas.openxmlformats.org/drawingml/2006/main" vert="horz" lIns="91440" tIns="45720" rIns="91440" bIns="45720" anchor="ctr">
            <a:normAutofit/>
          </a:bodyPr>
          <a:lstStyle xmlns:a="http://schemas.openxmlformats.org/drawingml/2006/main"/>
          <a:p xmlns:a="http://schemas.openxmlformats.org/drawingml/2006/main">
            <a:r>
              <a:t>Click to edit Master title style</a:t>
            </a:r>
            <a:endParaRPr/>
          </a:p>
        </p:txBody>
      </p:sp>
      <p:sp>
        <p:nvSpPr>
          <p:cNvPr id="3" name="Text Placeholder 2">
            <a:extLst xmlns:a="http://schemas.openxmlformats.org/drawingml/2006/main">
              <a:ext uri="{FF2B5EF4-FFF2-40B4-BE49-F238E27FC236}">
                <a16:creationId xmlns:a16="http://schemas.microsoft.com/office/drawing/2014/main" id="{5FEF9F7C-F8DA-BBC8-D463-128C149D5809}"/>
              </a:ext>
            </a:extLst>
          </p:cNvPr>
          <p:cNvSpPr>
            <a:spLocks xmlns:a="http://schemas.openxmlformats.org/drawingml/2006/main" noGrp="1"/>
          </p:cNvSpPr>
          <p:nvPr>
            <p:ph type="body" idx="1"/>
          </p:nvPr>
        </p:nvSpPr>
        <p:spPr>
          <a:xfrm xmlns:a="http://schemas.openxmlformats.org/drawingml/2006/main">
            <a:off x="838200" y="1825625"/>
            <a:ext cx="10515600" cy="4351338"/>
          </a:xfrm>
          <a:prstGeom xmlns:a="http://schemas.openxmlformats.org/drawingml/2006/main" prst="rect">
            <a:avLst/>
          </a:prstGeom>
        </p:spPr>
        <p:txBody>
          <a:bodyPr xmlns:a="http://schemas.openxmlformats.org/drawingml/2006/main" vert="horz" lIns="91440" tIns="45720" rIns="91440" bIns="45720">
            <a:normAutofit/>
          </a:bodyPr>
          <a:lstStyle xmlns:a="http://schemas.openxmlformats.org/drawingml/2006/main"/>
          <a:p xmlns:a="http://schemas.openxmlformats.org/drawingml/2006/main">
            <a:pPr lvl="0">
              <a:buNone/>
            </a:pPr>
            <a:r>
              <a:t>Click to edit Master text styles</a:t>
            </a:r>
          </a:p>
          <a:p xmlns:a="http://schemas.openxmlformats.org/drawingml/2006/main">
            <a:pPr lvl="1">
              <a:buNone/>
            </a:pPr>
            <a:r>
              <a:t>Second level</a:t>
            </a:r>
          </a:p>
          <a:p xmlns:a="http://schemas.openxmlformats.org/drawingml/2006/main">
            <a:pPr lvl="2">
              <a:buNone/>
            </a:pPr>
            <a:r>
              <a:t>Third level</a:t>
            </a:r>
          </a:p>
          <a:p xmlns:a="http://schemas.openxmlformats.org/drawingml/2006/main">
            <a:pPr lvl="3">
              <a:buNone/>
            </a:pPr>
            <a:r>
              <a:t>Fourth level</a:t>
            </a:r>
          </a:p>
          <a:p xmlns:a="http://schemas.openxmlformats.org/drawingml/2006/main">
            <a:pPr lvl="4">
              <a:buNone/>
            </a:pPr>
            <a:r>
              <a:t>Fifth level</a:t>
            </a:r>
            <a:endParaRPr/>
          </a:p>
        </p:txBody>
      </p:sp>
      <p:sp>
        <p:nvSpPr>
          <p:cNvPr id="4" name="Date Placeholder 3">
            <a:extLst xmlns:a="http://schemas.openxmlformats.org/drawingml/2006/main">
              <a:ext uri="{FF2B5EF4-FFF2-40B4-BE49-F238E27FC236}">
                <a16:creationId xmlns:a16="http://schemas.microsoft.com/office/drawing/2014/main" id="{B2771501-F2E4-A0AA-9834-CC51B81EDE7B}"/>
              </a:ext>
            </a:extLst>
          </p:cNvPr>
          <p:cNvSpPr>
            <a:spLocks xmlns:a="http://schemas.openxmlformats.org/drawingml/2006/main" noGrp="1"/>
          </p:cNvSpPr>
          <p:nvPr>
            <p:ph type="dt" idx="2"/>
          </p:nvPr>
        </p:nvSpPr>
        <p:spPr>
          <a:xfrm xmlns:a="http://schemas.openxmlformats.org/drawingml/2006/main">
            <a:off x="838200" y="6356350"/>
            <a:ext cx="2743200" cy="365125"/>
          </a:xfrm>
          <a:prstGeom xmlns:a="http://schemas.openxmlformats.org/drawingml/2006/main" prst="rect">
            <a:avLst/>
          </a:prstGeom>
        </p:spPr>
        <p:txBody>
          <a:bodyPr xmlns:a="http://schemas.openxmlformats.org/drawingml/2006/main" vert="horz" lIns="91440" tIns="45720" rIns="91440" bIns="45720" anchor="ctr"/>
          <a:lstStyle xmlns:a="http://schemas.openxmlformats.org/drawingml/2006/main">
            <a:lvl1pPr algn="l">
              <a:buNone/>
              <a:defRPr sz="1200">
                <a:solidFill>
                  <a:schemeClr val="tx1">
                    <a:tint val="82000"/>
                  </a:schemeClr>
                </a:solidFill>
              </a:defRPr>
            </a:lvl1pPr>
          </a:lstStyle>
          <a:p xmlns:a="http://schemas.openxmlformats.org/drawingml/2006/main">
            <a:fld id="{71E3DDA2-6F45-47FE-A038-2C3FCAA9BE1D}" type="datetimeFigureOut">
              <a:t>23/06/2026</a:t>
            </a:fld>
            <a:endParaRPr/>
          </a:p>
        </p:txBody>
      </p:sp>
      <p:sp>
        <p:nvSpPr>
          <p:cNvPr id="5" name="Footer Placeholder 4">
            <a:extLst xmlns:a="http://schemas.openxmlformats.org/drawingml/2006/main">
              <a:ext uri="{FF2B5EF4-FFF2-40B4-BE49-F238E27FC236}">
                <a16:creationId xmlns:a16="http://schemas.microsoft.com/office/drawing/2014/main" id="{1DFAB68C-C2F8-9862-3AFD-73FDB5362302}"/>
              </a:ext>
            </a:extLst>
          </p:cNvPr>
          <p:cNvSpPr>
            <a:spLocks xmlns:a="http://schemas.openxmlformats.org/drawingml/2006/main" noGrp="1"/>
          </p:cNvSpPr>
          <p:nvPr>
            <p:ph type="ftr" idx="3"/>
          </p:nvPr>
        </p:nvSpPr>
        <p:spPr>
          <a:xfrm xmlns:a="http://schemas.openxmlformats.org/drawingml/2006/main">
            <a:off x="4038600" y="6356350"/>
            <a:ext cx="4114800" cy="365125"/>
          </a:xfrm>
          <a:prstGeom xmlns:a="http://schemas.openxmlformats.org/drawingml/2006/main" prst="rect">
            <a:avLst/>
          </a:prstGeom>
        </p:spPr>
        <p:txBody>
          <a:bodyPr xmlns:a="http://schemas.openxmlformats.org/drawingml/2006/main" vert="horz" lIns="91440" tIns="45720" rIns="91440" bIns="45720" anchor="ctr"/>
          <a:lstStyle xmlns:a="http://schemas.openxmlformats.org/drawingml/2006/main">
            <a:lvl1pPr algn="ctr">
              <a:buNone/>
              <a:defRPr sz="1200">
                <a:solidFill>
                  <a:schemeClr val="tx1">
                    <a:tint val="82000"/>
                  </a:schemeClr>
                </a:solidFill>
              </a:defRPr>
            </a:lvl1pPr>
          </a:lstStyle>
          <a:p xmlns:a="http://schemas.openxmlformats.org/drawingml/2006/main">
            <a:endParaRPr/>
          </a:p>
        </p:txBody>
      </p:sp>
      <p:sp>
        <p:nvSpPr>
          <p:cNvPr id="6" name="Slide Number Placeholder 5">
            <a:extLst xmlns:a="http://schemas.openxmlformats.org/drawingml/2006/main">
              <a:ext uri="{FF2B5EF4-FFF2-40B4-BE49-F238E27FC236}">
                <a16:creationId xmlns:a16="http://schemas.microsoft.com/office/drawing/2014/main" id="{38641964-9B5E-8F46-18FE-E2301B602A0A}"/>
              </a:ext>
            </a:extLst>
          </p:cNvPr>
          <p:cNvSpPr>
            <a:spLocks xmlns:a="http://schemas.openxmlformats.org/drawingml/2006/main" noGrp="1"/>
          </p:cNvSpPr>
          <p:nvPr>
            <p:ph type="sldNum" idx="4"/>
          </p:nvPr>
        </p:nvSpPr>
        <p:spPr>
          <a:xfrm xmlns:a="http://schemas.openxmlformats.org/drawingml/2006/main">
            <a:off x="8610600" y="6356350"/>
            <a:ext cx="2743200" cy="365125"/>
          </a:xfrm>
          <a:prstGeom xmlns:a="http://schemas.openxmlformats.org/drawingml/2006/main" prst="rect">
            <a:avLst/>
          </a:prstGeom>
        </p:spPr>
        <p:txBody>
          <a:bodyPr xmlns:a="http://schemas.openxmlformats.org/drawingml/2006/main" vert="horz" lIns="91440" tIns="45720" rIns="91440" bIns="45720" anchor="ctr"/>
          <a:lstStyle xmlns:a="http://schemas.openxmlformats.org/drawingml/2006/main">
            <a:lvl1pPr algn="r">
              <a:buNone/>
              <a:defRPr sz="1200">
                <a:solidFill>
                  <a:schemeClr val="tx1">
                    <a:tint val="82000"/>
                  </a:schemeClr>
                </a:solidFill>
              </a:defRPr>
            </a:lvl1pPr>
          </a:lstStyle>
          <a:p xmlns:a="http://schemas.openxmlformats.org/drawingml/2006/main">
            <a:fld id="{8CDAA1E3-DED7-49F0-AB48-6687E0F0D7DD}" type="slidenum">
              <a:t>‹#›</a:t>
            </a:fld>
            <a:endParaRPr/>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073c4fedc5ef4c8a"/>
    <p:sldLayoutId xmlns:r="http://schemas.openxmlformats.org/officeDocument/2006/relationships" id="2147483650" r:id="R3f9a41d905624ff4"/>
    <p:sldLayoutId xmlns:r="http://schemas.openxmlformats.org/officeDocument/2006/relationships" id="2147483651" r:id="R77939bc6c75c47d3"/>
    <p:sldLayoutId xmlns:r="http://schemas.openxmlformats.org/officeDocument/2006/relationships" id="2147483652" r:id="Rc38d0a72afef484c"/>
    <p:sldLayoutId xmlns:r="http://schemas.openxmlformats.org/officeDocument/2006/relationships" id="2147483653" r:id="R4dca53f6f2554ad5"/>
    <p:sldLayoutId xmlns:r="http://schemas.openxmlformats.org/officeDocument/2006/relationships" id="2147483654" r:id="R4cd49bcc15da4e78"/>
    <p:sldLayoutId xmlns:r="http://schemas.openxmlformats.org/officeDocument/2006/relationships" id="2147483655" r:id="Rae7e8698ee33457d"/>
    <p:sldLayoutId xmlns:r="http://schemas.openxmlformats.org/officeDocument/2006/relationships" id="2147483656" r:id="R32aee2f7b7ab4a0b"/>
    <p:sldLayoutId xmlns:r="http://schemas.openxmlformats.org/officeDocument/2006/relationships" id="2147483657" r:id="Rbe7b7823cd4d44ec"/>
    <p:sldLayoutId xmlns:r="http://schemas.openxmlformats.org/officeDocument/2006/relationships" id="2147483658" r:id="Rd74dc74616e24f75"/>
    <p:sldLayoutId xmlns:r="http://schemas.openxmlformats.org/officeDocument/2006/relationships" id="2147483659" r:id="R79df103f037c4c2c"/>
  </p:sldLayoutIdLst>
  <p:txStyles>
    <p:titleStyle>
      <a:lvl1pPr xmlns:a="http://schemas.openxmlformats.org/drawingml/2006/main" algn="l" defTabSz="914400">
        <a:lnSpc>
          <a:spcPct val="90000"/>
        </a:lnSpc>
        <a:spcBef>
          <a:spcPct val="0"/>
        </a:spcBef>
        <a:buNone/>
        <a:defRPr sz="4400" kern="1200">
          <a:solidFill>
            <a:schemeClr val="tx1"/>
          </a:solidFill>
          <a:latin typeface="+mj-lt"/>
          <a:ea typeface="+mj-lt"/>
          <a:cs typeface="+mj-lt"/>
        </a:defRPr>
      </a:lvl1pPr>
    </p:titleStyle>
    <p:bodyStyle>
      <a:lvl1pPr xmlns:a="http://schemas.openxmlformats.org/drawingml/2006/main" marL="228600" indent="-228600" algn="l" defTabSz="914400">
        <a:lnSpc>
          <a:spcPct val="90000"/>
        </a:lnSpc>
        <a:spcBef>
          <a:spcPts val="1000"/>
        </a:spcBef>
        <a:buFont typeface="Arial"/>
        <a:buChar char="•"/>
        <a:defRPr sz="2800" kern="1200">
          <a:solidFill>
            <a:schemeClr val="tx1"/>
          </a:solidFill>
          <a:latin typeface="+mn-lt"/>
          <a:ea typeface="+mn-lt"/>
          <a:cs typeface="+mn-lt"/>
        </a:defRPr>
      </a:lvl1pPr>
      <a:lvl2pPr xmlns:a="http://schemas.openxmlformats.org/drawingml/2006/main" marL="685800" indent="-228600" algn="l" defTabSz="914400">
        <a:lnSpc>
          <a:spcPct val="90000"/>
        </a:lnSpc>
        <a:spcBef>
          <a:spcPts val="500"/>
        </a:spcBef>
        <a:buFont typeface="Arial"/>
        <a:buChar char="•"/>
        <a:defRPr sz="2400" kern="1200">
          <a:solidFill>
            <a:schemeClr val="tx1"/>
          </a:solidFill>
          <a:latin typeface="+mn-lt"/>
          <a:ea typeface="+mn-lt"/>
          <a:cs typeface="+mn-lt"/>
        </a:defRPr>
      </a:lvl2pPr>
      <a:lvl3pPr xmlns:a="http://schemas.openxmlformats.org/drawingml/2006/main" marL="1143000" indent="-228600" algn="l" defTabSz="914400">
        <a:lnSpc>
          <a:spcPct val="90000"/>
        </a:lnSpc>
        <a:spcBef>
          <a:spcPts val="500"/>
        </a:spcBef>
        <a:buFont typeface="Arial"/>
        <a:buChar char="•"/>
        <a:defRPr sz="2000" kern="1200">
          <a:solidFill>
            <a:schemeClr val="tx1"/>
          </a:solidFill>
          <a:latin typeface="+mn-lt"/>
          <a:ea typeface="+mn-lt"/>
          <a:cs typeface="+mn-lt"/>
        </a:defRPr>
      </a:lvl3pPr>
      <a:lvl4pPr xmlns:a="http://schemas.openxmlformats.org/drawingml/2006/main" marL="1600200" indent="-228600" algn="l" defTabSz="914400">
        <a:lnSpc>
          <a:spcPct val="90000"/>
        </a:lnSpc>
        <a:spcBef>
          <a:spcPts val="500"/>
        </a:spcBef>
        <a:buFont typeface="Arial"/>
        <a:buChar char="•"/>
        <a:defRPr sz="1800" kern="1200">
          <a:solidFill>
            <a:schemeClr val="tx1"/>
          </a:solidFill>
          <a:latin typeface="+mn-lt"/>
          <a:ea typeface="+mn-lt"/>
          <a:cs typeface="+mn-lt"/>
        </a:defRPr>
      </a:lvl4pPr>
      <a:lvl5pPr xmlns:a="http://schemas.openxmlformats.org/drawingml/2006/main" marL="2057400" indent="-228600" algn="l" defTabSz="914400">
        <a:lnSpc>
          <a:spcPct val="90000"/>
        </a:lnSpc>
        <a:spcBef>
          <a:spcPts val="500"/>
        </a:spcBef>
        <a:buFont typeface="Arial"/>
        <a:buChar char="•"/>
        <a:defRPr sz="1800" kern="1200">
          <a:solidFill>
            <a:schemeClr val="tx1"/>
          </a:solidFill>
          <a:latin typeface="+mn-lt"/>
          <a:ea typeface="+mn-lt"/>
          <a:cs typeface="+mn-lt"/>
        </a:defRPr>
      </a:lvl5pPr>
      <a:lvl6pPr xmlns:a="http://schemas.openxmlformats.org/drawingml/2006/main"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xmlns:a="http://schemas.openxmlformats.org/drawingml/2006/main"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xmlns:a="http://schemas.openxmlformats.org/drawingml/2006/main"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xmlns:a="http://schemas.openxmlformats.org/drawingml/2006/main" marL="3886200" indent="-228600" algn="l" defTabSz="914400">
        <a:lnSpc>
          <a:spcPct val="90000"/>
        </a:lnSpc>
        <a:spcBef>
          <a:spcPts val="500"/>
        </a:spcBef>
        <a:buFont typeface="Arial"/>
        <a:buChar char="•"/>
        <a:defRPr sz="1800" kern="1200">
          <a:solidFill>
            <a:schemeClr val="tx1"/>
          </a:solidFill>
          <a:latin typeface="+mn-lt"/>
          <a:ea typeface="+mn-lt"/>
          <a:cs typeface="+mn-lt"/>
        </a:defRPr>
      </a:lvl9pPr>
    </p:bodyStyle>
    <p:otherStyle>
      <a:lvl1pPr xmlns:a="http://schemas.openxmlformats.org/drawingml/2006/main" marL="0" algn="l" defTabSz="914400">
        <a:buNone/>
        <a:defRPr sz="1800" kern="1200">
          <a:solidFill>
            <a:schemeClr val="tx1"/>
          </a:solidFill>
          <a:latin typeface="+mn-lt"/>
          <a:ea typeface="+mn-lt"/>
          <a:cs typeface="+mn-lt"/>
        </a:defRPr>
      </a:lvl1pPr>
      <a:lvl2pPr xmlns:a="http://schemas.openxmlformats.org/drawingml/2006/main" marL="457200" algn="l" defTabSz="914400">
        <a:buNone/>
        <a:defRPr sz="1800" kern="1200">
          <a:solidFill>
            <a:schemeClr val="tx1"/>
          </a:solidFill>
          <a:latin typeface="+mn-lt"/>
          <a:ea typeface="+mn-lt"/>
          <a:cs typeface="+mn-lt"/>
        </a:defRPr>
      </a:lvl2pPr>
      <a:lvl3pPr xmlns:a="http://schemas.openxmlformats.org/drawingml/2006/main" marL="914400" algn="l" defTabSz="914400">
        <a:buNone/>
        <a:defRPr sz="1800" kern="1200">
          <a:solidFill>
            <a:schemeClr val="tx1"/>
          </a:solidFill>
          <a:latin typeface="+mn-lt"/>
          <a:ea typeface="+mn-lt"/>
          <a:cs typeface="+mn-lt"/>
        </a:defRPr>
      </a:lvl3pPr>
      <a:lvl4pPr xmlns:a="http://schemas.openxmlformats.org/drawingml/2006/main" marL="1371600" algn="l" defTabSz="914400">
        <a:buNone/>
        <a:defRPr sz="1800" kern="1200">
          <a:solidFill>
            <a:schemeClr val="tx1"/>
          </a:solidFill>
          <a:latin typeface="+mn-lt"/>
          <a:ea typeface="+mn-lt"/>
          <a:cs typeface="+mn-lt"/>
        </a:defRPr>
      </a:lvl4pPr>
      <a:lvl5pPr xmlns:a="http://schemas.openxmlformats.org/drawingml/2006/main" marL="1828800" algn="l" defTabSz="914400">
        <a:buNone/>
        <a:defRPr sz="1800" kern="1200">
          <a:solidFill>
            <a:schemeClr val="tx1"/>
          </a:solidFill>
          <a:latin typeface="+mn-lt"/>
          <a:ea typeface="+mn-lt"/>
          <a:cs typeface="+mn-lt"/>
        </a:defRPr>
      </a:lvl5pPr>
      <a:lvl6pPr xmlns:a="http://schemas.openxmlformats.org/drawingml/2006/main" marL="2286000" algn="l" defTabSz="914400">
        <a:buNone/>
        <a:defRPr sz="1800" kern="1200">
          <a:solidFill>
            <a:schemeClr val="tx1"/>
          </a:solidFill>
          <a:latin typeface="+mn-lt"/>
          <a:ea typeface="+mn-lt"/>
          <a:cs typeface="+mn-lt"/>
        </a:defRPr>
      </a:lvl6pPr>
      <a:lvl7pPr xmlns:a="http://schemas.openxmlformats.org/drawingml/2006/main" marL="2743200" algn="l" defTabSz="914400">
        <a:buNone/>
        <a:defRPr sz="1800" kern="1200">
          <a:solidFill>
            <a:schemeClr val="tx1"/>
          </a:solidFill>
          <a:latin typeface="+mn-lt"/>
          <a:ea typeface="+mn-lt"/>
          <a:cs typeface="+mn-lt"/>
        </a:defRPr>
      </a:lvl7pPr>
      <a:lvl8pPr xmlns:a="http://schemas.openxmlformats.org/drawingml/2006/main" marL="3200400" algn="l" defTabSz="914400">
        <a:buNone/>
        <a:defRPr sz="1800" kern="1200">
          <a:solidFill>
            <a:schemeClr val="tx1"/>
          </a:solidFill>
          <a:latin typeface="+mn-lt"/>
          <a:ea typeface="+mn-lt"/>
          <a:cs typeface="+mn-lt"/>
        </a:defRPr>
      </a:lvl8pPr>
      <a:lvl9pPr xmlns:a="http://schemas.openxmlformats.org/drawingml/2006/main" marL="3657600" algn="l" defTabSz="914400">
        <a:buNone/>
        <a:defRPr sz="1800" kern="12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703d2e96d81245bb" /><Relationship Type="http://schemas.openxmlformats.org/officeDocument/2006/relationships/image" Target="/ppt/media/image.png" Id="R1094514fdfb84866" /><Relationship Type="http://schemas.openxmlformats.org/officeDocument/2006/relationships/image" Target="/ppt/media/image2.png" Id="R30f561134d2a412d" /><Relationship Type="http://schemas.openxmlformats.org/officeDocument/2006/relationships/notesSlide" Target="/ppt/notesSlides/notesSlide1.xml" Id="R493ebfe619f34735" /></Relationships>
</file>

<file path=ppt/slides/_rels/slide10.xml.rels>&#65279;<?xml version="1.0" encoding="utf-8"?><Relationships xmlns="http://schemas.openxmlformats.org/package/2006/relationships"><Relationship Type="http://schemas.openxmlformats.org/officeDocument/2006/relationships/slideLayout" Target="/ppt/slideLayouts/slideLayout2.xml" Id="R8c7d99722f564923" /><Relationship Type="http://schemas.openxmlformats.org/officeDocument/2006/relationships/image" Target="/ppt/media/image4.png" Id="Rb391045022064979" /><Relationship Type="http://schemas.openxmlformats.org/officeDocument/2006/relationships/image" Target="/ppt/media/image3.png" Id="R5feb79ed89d14730" /><Relationship Type="http://schemas.openxmlformats.org/officeDocument/2006/relationships/image" Target="/ppt/media/image5.jpeg" Id="R2e0e2f6ddfc74389" /><Relationship Type="http://schemas.openxmlformats.org/officeDocument/2006/relationships/notesSlide" Target="/ppt/notesSlides/notesSlide10.xml" Id="Rf19a574f693647e6" /></Relationships>
</file>

<file path=ppt/slides/_rels/slide11.xml.rels>&#65279;<?xml version="1.0" encoding="utf-8"?><Relationships xmlns="http://schemas.openxmlformats.org/package/2006/relationships"><Relationship Type="http://schemas.openxmlformats.org/officeDocument/2006/relationships/slideLayout" Target="/ppt/slideLayouts/slideLayout2.xml" Id="R588d61fb9ba14b3d" /><Relationship Type="http://schemas.openxmlformats.org/officeDocument/2006/relationships/image" Target="/ppt/media/image3.png" Id="R0a35364ab0264df8" /><Relationship Type="http://schemas.openxmlformats.org/officeDocument/2006/relationships/image" Target="/ppt/media/image4.png" Id="R30f85423ed3945d3" /><Relationship Type="http://schemas.openxmlformats.org/officeDocument/2006/relationships/image" Target="/ppt/media/image.svg" Id="R53235fa869584270" /><Relationship Type="http://schemas.openxmlformats.org/officeDocument/2006/relationships/image" Target="/ppt/media/image.jpeg" Id="R55cfa2f816044d68" /><Relationship Type="http://schemas.openxmlformats.org/officeDocument/2006/relationships/image" Target="/ppt/media/image2.svg" Id="Rb69ab433f6804328" /><Relationship Type="http://schemas.openxmlformats.org/officeDocument/2006/relationships/image" Target="/ppt/media/image2.jpeg" Id="R9e41555c52e94afe" /><Relationship Type="http://schemas.openxmlformats.org/officeDocument/2006/relationships/notesSlide" Target="/ppt/notesSlides/notesSlide11.xml" Id="R49a54e1aba784cbc" /></Relationships>
</file>

<file path=ppt/slides/_rels/slide12.xml.rels>&#65279;<?xml version="1.0" encoding="utf-8"?><Relationships xmlns="http://schemas.openxmlformats.org/package/2006/relationships"><Relationship Type="http://schemas.openxmlformats.org/officeDocument/2006/relationships/slideLayout" Target="/ppt/slideLayouts/slideLayout2.xml" Id="Rfb6ef04e4d5e4a91" /><Relationship Type="http://schemas.openxmlformats.org/officeDocument/2006/relationships/image" Target="/ppt/media/image3.png" Id="R9b210a80a9b54a4d" /><Relationship Type="http://schemas.openxmlformats.org/officeDocument/2006/relationships/image" Target="/ppt/media/image4.png" Id="Rb5f2447b397e4050" /><Relationship Type="http://schemas.openxmlformats.org/officeDocument/2006/relationships/image" Target="/ppt/media/image.jpeg" Id="R5bdf90aae5e245bd" /><Relationship Type="http://schemas.openxmlformats.org/officeDocument/2006/relationships/image" Target="/ppt/media/image.svg" Id="R3d4699e0cc70438b" /><Relationship Type="http://schemas.openxmlformats.org/officeDocument/2006/relationships/image" Target="/ppt/media/image2.jpeg" Id="R7d117229f0034440" /><Relationship Type="http://schemas.openxmlformats.org/officeDocument/2006/relationships/image" Target="/ppt/media/image2.svg" Id="R6d6e9c07c8f24cdf" /><Relationship Type="http://schemas.openxmlformats.org/officeDocument/2006/relationships/notesSlide" Target="/ppt/notesSlides/notesSlide12.xml" Id="R4d1038c7b1cb4ccc" /></Relationships>
</file>

<file path=ppt/slides/_rels/slide13.xml.rels>&#65279;<?xml version="1.0" encoding="utf-8"?><Relationships xmlns="http://schemas.openxmlformats.org/package/2006/relationships"><Relationship Type="http://schemas.openxmlformats.org/officeDocument/2006/relationships/slideLayout" Target="/ppt/slideLayouts/slideLayout2.xml" Id="R3fad618e2f704ceb" /><Relationship Type="http://schemas.openxmlformats.org/officeDocument/2006/relationships/image" Target="/ppt/media/image3.png" Id="R6644602e87b146ee" /><Relationship Type="http://schemas.openxmlformats.org/officeDocument/2006/relationships/image" Target="/ppt/media/image4.png" Id="R666fdbc70ce34861" /><Relationship Type="http://schemas.openxmlformats.org/officeDocument/2006/relationships/notesSlide" Target="/ppt/notesSlides/notesSlide13.xml" Id="R1f7726656f934f6c" /></Relationships>
</file>

<file path=ppt/slides/_rels/slide14.xml.rels>&#65279;<?xml version="1.0" encoding="utf-8"?><Relationships xmlns="http://schemas.openxmlformats.org/package/2006/relationships"><Relationship Type="http://schemas.openxmlformats.org/officeDocument/2006/relationships/slideLayout" Target="/ppt/slideLayouts/slideLayout2.xml" Id="R75b1df2ff8014f71" /><Relationship Type="http://schemas.openxmlformats.org/officeDocument/2006/relationships/image" Target="/ppt/media/image3.png" Id="Rb1669b6c339346ab" /><Relationship Type="http://schemas.openxmlformats.org/officeDocument/2006/relationships/image" Target="/ppt/media/image4.png" Id="R6767ca99f49142c2" /><Relationship Type="http://schemas.openxmlformats.org/officeDocument/2006/relationships/image" Target="/ppt/media/image.jpeg" Id="Rd1a28c5366eb474c" /><Relationship Type="http://schemas.openxmlformats.org/officeDocument/2006/relationships/notesSlide" Target="/ppt/notesSlides/notesSlide14.xml" Id="Rfc39d759ef8747d6" /></Relationships>
</file>

<file path=ppt/slides/_rels/slide15.xml.rels>&#65279;<?xml version="1.0" encoding="utf-8"?><Relationships xmlns="http://schemas.openxmlformats.org/package/2006/relationships"><Relationship Type="http://schemas.openxmlformats.org/officeDocument/2006/relationships/slideLayout" Target="/ppt/slideLayouts/slideLayout2.xml" Id="R1abe0a89f61941ea" /><Relationship Type="http://schemas.openxmlformats.org/officeDocument/2006/relationships/image" Target="/ppt/media/image3.png" Id="R50443f14a047496d" /><Relationship Type="http://schemas.openxmlformats.org/officeDocument/2006/relationships/image" Target="/ppt/media/image4.png" Id="R658646f0c7ac423f" /><Relationship Type="http://schemas.openxmlformats.org/officeDocument/2006/relationships/image" Target="/ppt/media/image.jpeg" Id="R30b1d94293414f37" /><Relationship Type="http://schemas.openxmlformats.org/officeDocument/2006/relationships/image" Target="/ppt/media/image.svg" Id="Re6d51625be7c48a8" /><Relationship Type="http://schemas.openxmlformats.org/officeDocument/2006/relationships/image" Target="/ppt/media/image2.jpeg" Id="R4dc2313bb35a4cf4" /><Relationship Type="http://schemas.openxmlformats.org/officeDocument/2006/relationships/image" Target="/ppt/media/image2.svg" Id="R02cbb0b16d9140bd" /><Relationship Type="http://schemas.openxmlformats.org/officeDocument/2006/relationships/notesSlide" Target="/ppt/notesSlides/notesSlide15.xml" Id="Rc00ba99ebcf54713" /></Relationships>
</file>

<file path=ppt/slides/_rels/slide16.xml.rels>&#65279;<?xml version="1.0" encoding="utf-8"?><Relationships xmlns="http://schemas.openxmlformats.org/package/2006/relationships"><Relationship Type="http://schemas.openxmlformats.org/officeDocument/2006/relationships/slideLayout" Target="/ppt/slideLayouts/slideLayout2.xml" Id="R3d4503fefdf84256" /><Relationship Type="http://schemas.openxmlformats.org/officeDocument/2006/relationships/image" Target="/ppt/media/image3.png" Id="R6d813b95870a4533" /><Relationship Type="http://schemas.openxmlformats.org/officeDocument/2006/relationships/image" Target="/ppt/media/image4.png" Id="Rcdd8bcf8baa44cb4" /><Relationship Type="http://schemas.openxmlformats.org/officeDocument/2006/relationships/image" Target="/ppt/media/image.jpeg" Id="Rc07aaad9cf0a44d8" /><Relationship Type="http://schemas.openxmlformats.org/officeDocument/2006/relationships/notesSlide" Target="/ppt/notesSlides/notesSlide16.xml" Id="Re5d241ab7b1f4763" /></Relationships>
</file>

<file path=ppt/slides/_rels/slide17.xml.rels>&#65279;<?xml version="1.0" encoding="utf-8"?><Relationships xmlns="http://schemas.openxmlformats.org/package/2006/relationships"><Relationship Type="http://schemas.openxmlformats.org/officeDocument/2006/relationships/slideLayout" Target="/ppt/slideLayouts/slideLayout2.xml" Id="R95e87a193379489c" /><Relationship Type="http://schemas.openxmlformats.org/officeDocument/2006/relationships/image" Target="/ppt/media/image3.png" Id="R1ce756a8272746f4" /><Relationship Type="http://schemas.openxmlformats.org/officeDocument/2006/relationships/image" Target="/ppt/media/image4.png" Id="R01f18eb316a74f9e" /><Relationship Type="http://schemas.openxmlformats.org/officeDocument/2006/relationships/notesSlide" Target="/ppt/notesSlides/notesSlide17.xml" Id="Rddf91583b84344f8" /></Relationships>
</file>

<file path=ppt/slides/_rels/slide18.xml.rels>&#65279;<?xml version="1.0" encoding="utf-8"?><Relationships xmlns="http://schemas.openxmlformats.org/package/2006/relationships"><Relationship Type="http://schemas.openxmlformats.org/officeDocument/2006/relationships/slideLayout" Target="/ppt/slideLayouts/slideLayout2.xml" Id="Rd5d2da099e4a407c" /><Relationship Type="http://schemas.openxmlformats.org/officeDocument/2006/relationships/image" Target="/ppt/media/image3.png" Id="Rc02163d27f724287" /><Relationship Type="http://schemas.openxmlformats.org/officeDocument/2006/relationships/image" Target="/ppt/media/image4.png" Id="Rc5e9b8e9311e4356" /><Relationship Type="http://schemas.openxmlformats.org/officeDocument/2006/relationships/image" Target="/ppt/media/image12.png" Id="Rb01bd41971a5450e" /><Relationship Type="http://schemas.openxmlformats.org/officeDocument/2006/relationships/notesSlide" Target="/ppt/notesSlides/notesSlide18.xml" Id="R1224f9c181ee43ec" /></Relationships>
</file>

<file path=ppt/slides/_rels/slide19.xml.rels>&#65279;<?xml version="1.0" encoding="utf-8"?><Relationships xmlns="http://schemas.openxmlformats.org/package/2006/relationships"><Relationship Type="http://schemas.openxmlformats.org/officeDocument/2006/relationships/slideLayout" Target="/ppt/slideLayouts/slideLayout2.xml" Id="R3926ca9e235c4635" /><Relationship Type="http://schemas.openxmlformats.org/officeDocument/2006/relationships/image" Target="/ppt/media/image3.png" Id="R456dd1c85380462c" /><Relationship Type="http://schemas.openxmlformats.org/officeDocument/2006/relationships/image" Target="/ppt/media/image4.png" Id="Raf3da52efc5b4e88" /><Relationship Type="http://schemas.openxmlformats.org/officeDocument/2006/relationships/image" Target="/ppt/media/image12.png" Id="R2ce4140fbe884fa9" /><Relationship Type="http://schemas.openxmlformats.org/officeDocument/2006/relationships/notesSlide" Target="/ppt/notesSlides/notesSlide19.xml" Id="R148ab3b501654740" /></Relationships>
</file>

<file path=ppt/slides/_rels/slide2.xml.rels>&#65279;<?xml version="1.0" encoding="utf-8"?><Relationships xmlns="http://schemas.openxmlformats.org/package/2006/relationships"><Relationship Type="http://schemas.openxmlformats.org/officeDocument/2006/relationships/slideLayout" Target="/ppt/slideLayouts/slideLayout2.xml" Id="R637d23b0a7834eda" /><Relationship Type="http://schemas.openxmlformats.org/officeDocument/2006/relationships/image" Target="/ppt/media/image3.png" Id="R617b45cc10de4d08" /><Relationship Type="http://schemas.openxmlformats.org/officeDocument/2006/relationships/image" Target="/ppt/media/image.jpeg" Id="R8745065ddbac4ccb" /><Relationship Type="http://schemas.openxmlformats.org/officeDocument/2006/relationships/image" Target="/ppt/media/image4.png" Id="Rd7625736a8d64cd3" /><Relationship Type="http://schemas.openxmlformats.org/officeDocument/2006/relationships/notesSlide" Target="/ppt/notesSlides/notesSlide2.xml" Id="Rb055084d18e34790" /></Relationships>
</file>

<file path=ppt/slides/_rels/slide20.xml.rels>&#65279;<?xml version="1.0" encoding="utf-8"?><Relationships xmlns="http://schemas.openxmlformats.org/package/2006/relationships"><Relationship Type="http://schemas.openxmlformats.org/officeDocument/2006/relationships/slideLayout" Target="/ppt/slideLayouts/slideLayout2.xml" Id="R2c0afc0c0b474794" /><Relationship Type="http://schemas.openxmlformats.org/officeDocument/2006/relationships/image" Target="/ppt/media/image3.png" Id="R3655abfa594f4a72" /><Relationship Type="http://schemas.openxmlformats.org/officeDocument/2006/relationships/image" Target="/ppt/media/image4.png" Id="R7b436d8ec1a8487d" /><Relationship Type="http://schemas.openxmlformats.org/officeDocument/2006/relationships/image" Target="/ppt/media/image13.png" Id="R20e7469e392a4dba" /><Relationship Type="http://schemas.openxmlformats.org/officeDocument/2006/relationships/notesSlide" Target="/ppt/notesSlides/notesSlide20.xml" Id="R51be36d6c6694840" /></Relationships>
</file>

<file path=ppt/slides/_rels/slide21.xml.rels>&#65279;<?xml version="1.0" encoding="utf-8"?><Relationships xmlns="http://schemas.openxmlformats.org/package/2006/relationships"><Relationship Type="http://schemas.openxmlformats.org/officeDocument/2006/relationships/slideLayout" Target="/ppt/slideLayouts/slideLayout2.xml" Id="R7c1c58b5aed945b5" /><Relationship Type="http://schemas.openxmlformats.org/officeDocument/2006/relationships/image" Target="/ppt/media/image4.png" Id="R05d70e38ee1e4eca" /><Relationship Type="http://schemas.openxmlformats.org/officeDocument/2006/relationships/image" Target="/ppt/media/image3.png" Id="R414cf46a06a94dce" /><Relationship Type="http://schemas.openxmlformats.org/officeDocument/2006/relationships/notesSlide" Target="/ppt/notesSlides/notesSlide21.xml" Id="Rc1ab9a76943042c1" /></Relationships>
</file>

<file path=ppt/slides/_rels/slide22.xml.rels>&#65279;<?xml version="1.0" encoding="utf-8"?><Relationships xmlns="http://schemas.openxmlformats.org/package/2006/relationships"><Relationship Type="http://schemas.openxmlformats.org/officeDocument/2006/relationships/slideLayout" Target="/ppt/slideLayouts/slideLayout2.xml" Id="Red947da56e014ca8" /><Relationship Type="http://schemas.openxmlformats.org/officeDocument/2006/relationships/image" Target="/ppt/media/image3.png" Id="R7d9d251df26043de" /><Relationship Type="http://schemas.openxmlformats.org/officeDocument/2006/relationships/image" Target="/ppt/media/image4.png" Id="R05e55566409c4454" /><Relationship Type="http://schemas.openxmlformats.org/officeDocument/2006/relationships/notesSlide" Target="/ppt/notesSlides/notesSlide22.xml" Id="R2a3fc5ba8ed54abe"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28723e5a649b4d5e" /><Relationship Type="http://schemas.openxmlformats.org/officeDocument/2006/relationships/image" Target="/ppt/media/image4.png" Id="R2023b50f77a746a8" /><Relationship Type="http://schemas.openxmlformats.org/officeDocument/2006/relationships/image" Target="/ppt/media/image3.png" Id="R490f323c9cb0466b" /><Relationship Type="http://schemas.openxmlformats.org/officeDocument/2006/relationships/image" Target="/ppt/media/image2.jpeg" Id="R2bcded088f9541b0" /><Relationship Type="http://schemas.openxmlformats.org/officeDocument/2006/relationships/notesSlide" Target="/ppt/notesSlides/notesSlide3.xml" Id="Rfbae7f36ccfc4cf6" /></Relationships>
</file>

<file path=ppt/slides/_rels/slide4.xml.rels>&#65279;<?xml version="1.0" encoding="utf-8"?><Relationships xmlns="http://schemas.openxmlformats.org/package/2006/relationships"><Relationship Type="http://schemas.openxmlformats.org/officeDocument/2006/relationships/slideLayout" Target="/ppt/slideLayouts/slideLayout2.xml" Id="R4e3c93efecba4e7e" /><Relationship Type="http://schemas.openxmlformats.org/officeDocument/2006/relationships/image" Target="/ppt/media/image4.png" Id="R4f683eff64f244b3" /><Relationship Type="http://schemas.openxmlformats.org/officeDocument/2006/relationships/image" Target="/ppt/media/image3.png" Id="R423f871ba7c24f1a" /><Relationship Type="http://schemas.openxmlformats.org/officeDocument/2006/relationships/image" Target="/ppt/media/image3.jpeg" Id="Re814b94cb14e4cd3" /><Relationship Type="http://schemas.openxmlformats.org/officeDocument/2006/relationships/hyperlink" Target="https://www.youtube.com/watch?v=9MeaaCwBW28" TargetMode="External" Id="Rbd897a674da44579" /><Relationship Type="http://schemas.openxmlformats.org/officeDocument/2006/relationships/notesSlide" Target="/ppt/notesSlides/notesSlide4.xml" Id="R0032cfb4918d4620" /></Relationships>
</file>

<file path=ppt/slides/_rels/slide5.xml.rels>&#65279;<?xml version="1.0" encoding="utf-8"?><Relationships xmlns="http://schemas.openxmlformats.org/package/2006/relationships"><Relationship Type="http://schemas.openxmlformats.org/officeDocument/2006/relationships/slideLayout" Target="/ppt/slideLayouts/slideLayout2.xml" Id="Re9f7cd5a2bec44e7" /><Relationship Type="http://schemas.openxmlformats.org/officeDocument/2006/relationships/image" Target="/ppt/media/image4.png" Id="Re04da0e464264800" /><Relationship Type="http://schemas.openxmlformats.org/officeDocument/2006/relationships/image" Target="/ppt/media/image3.png" Id="Rf83ebf78d38348cd" /><Relationship Type="http://schemas.openxmlformats.org/officeDocument/2006/relationships/hyperlink" Target="https://www.youtube.com/watch?reload=9&amp;v=AFRxKF-Jdos&amp;feature=youtu.be" TargetMode="External" Id="R3f8152fe0ff64ec4" /><Relationship Type="http://schemas.openxmlformats.org/officeDocument/2006/relationships/image" Target="/ppt/media/image5.png" Id="R3f7666ddef5c4251" /><Relationship Type="http://schemas.openxmlformats.org/officeDocument/2006/relationships/notesSlide" Target="/ppt/notesSlides/notesSlide5.xml" Id="R85dd5b3eb6e64c38" /></Relationships>
</file>

<file path=ppt/slides/_rels/slide6.xml.rels>&#65279;<?xml version="1.0" encoding="utf-8"?><Relationships xmlns="http://schemas.openxmlformats.org/package/2006/relationships"><Relationship Type="http://schemas.openxmlformats.org/officeDocument/2006/relationships/slideLayout" Target="/ppt/slideLayouts/slideLayout2.xml" Id="R3b5f89417df84e99" /><Relationship Type="http://schemas.openxmlformats.org/officeDocument/2006/relationships/image" Target="/ppt/media/image4.png" Id="R05a9d429d1114f81" /><Relationship Type="http://schemas.openxmlformats.org/officeDocument/2006/relationships/image" Target="/ppt/media/image3.png" Id="R2a0dfbd339c3436f" /><Relationship Type="http://schemas.openxmlformats.org/officeDocument/2006/relationships/image" Target="/ppt/media/image4.jpeg" Id="R65e65aa1414b4a36" /><Relationship Type="http://schemas.openxmlformats.org/officeDocument/2006/relationships/notesSlide" Target="/ppt/notesSlides/notesSlide6.xml" Id="R1bb263121bc54a8c" /></Relationships>
</file>

<file path=ppt/slides/_rels/slide7.xml.rels>&#65279;<?xml version="1.0" encoding="utf-8"?><Relationships xmlns="http://schemas.openxmlformats.org/package/2006/relationships"><Relationship Type="http://schemas.openxmlformats.org/officeDocument/2006/relationships/slideLayout" Target="/ppt/slideLayouts/slideLayout2.xml" Id="R4c459c1bff734e8d" /><Relationship Type="http://schemas.openxmlformats.org/officeDocument/2006/relationships/image" Target="/ppt/media/image4.png" Id="R42db2faabc844796" /><Relationship Type="http://schemas.openxmlformats.org/officeDocument/2006/relationships/image" Target="/ppt/media/image3.png" Id="Rf9f70f498b7a4e0b" /><Relationship Type="http://schemas.openxmlformats.org/officeDocument/2006/relationships/image" Target="/ppt/media/image6.png" Id="R52e8ca6209c84574" /><Relationship Type="http://schemas.openxmlformats.org/officeDocument/2006/relationships/hyperlink" Target="https://www.science.org/content/article/culture-literally-changes-how-we-see-world" TargetMode="External" Id="R52ba5a84642d464b" /><Relationship Type="http://schemas.openxmlformats.org/officeDocument/2006/relationships/notesSlide" Target="/ppt/notesSlides/notesSlide7.xml" Id="R4088e2cca65c4dfe" /></Relationships>
</file>

<file path=ppt/slides/_rels/slide8.xml.rels>&#65279;<?xml version="1.0" encoding="utf-8"?><Relationships xmlns="http://schemas.openxmlformats.org/package/2006/relationships"><Relationship Type="http://schemas.openxmlformats.org/officeDocument/2006/relationships/slideLayout" Target="/ppt/slideLayouts/slideLayout2.xml" Id="Rbdba2827a4824ed3" /><Relationship Type="http://schemas.openxmlformats.org/officeDocument/2006/relationships/image" Target="/ppt/media/image4.png" Id="Rf4e6fade3eff45c5" /><Relationship Type="http://schemas.openxmlformats.org/officeDocument/2006/relationships/image" Target="/ppt/media/image3.png" Id="Rc44224cae12e4aba" /><Relationship Type="http://schemas.openxmlformats.org/officeDocument/2006/relationships/image" Target="/ppt/media/image6.png" Id="R50015f4a944441da" /><Relationship Type="http://schemas.openxmlformats.org/officeDocument/2006/relationships/hyperlink" Target="https://www.science.org/content/article/culture-literally-changes-how-we-see-world" TargetMode="External" Id="Rf173290c25f54fbc" /><Relationship Type="http://schemas.openxmlformats.org/officeDocument/2006/relationships/hyperlink" Target="https://www.science.org/content/article/culture-literally-changes-how-we-see-world" TargetMode="External" Id="R0045fbcbea3c4e89" /><Relationship Type="http://schemas.openxmlformats.org/officeDocument/2006/relationships/notesSlide" Target="/ppt/notesSlides/notesSlide8.xml" Id="Rbc01d65e5f0444ee" /></Relationships>
</file>

<file path=ppt/slides/_rels/slide9.xml.rels>&#65279;<?xml version="1.0" encoding="utf-8"?><Relationships xmlns="http://schemas.openxmlformats.org/package/2006/relationships"><Relationship Type="http://schemas.openxmlformats.org/officeDocument/2006/relationships/slideLayout" Target="/ppt/slideLayouts/slideLayout2.xml" Id="Re17f673759304421" /><Relationship Type="http://schemas.openxmlformats.org/officeDocument/2006/relationships/image" Target="/ppt/media/image4.png" Id="R734ee8f628844e13" /><Relationship Type="http://schemas.openxmlformats.org/officeDocument/2006/relationships/image" Target="/ppt/media/image3.png" Id="R92e1c5411d5f4ec0" /><Relationship Type="http://schemas.openxmlformats.org/officeDocument/2006/relationships/image" Target="/ppt/media/image7.png" Id="Rc09555caf5594ff3" /><Relationship Type="http://schemas.openxmlformats.org/officeDocument/2006/relationships/image" Target="/ppt/media/image8.png" Id="Rc5cacb7507114051" /><Relationship Type="http://schemas.openxmlformats.org/officeDocument/2006/relationships/image" Target="/ppt/media/image9.png" Id="Rf06e6664f8e34b79" /><Relationship Type="http://schemas.openxmlformats.org/officeDocument/2006/relationships/image" Target="/ppt/media/image10.png" Id="Rdd87df74166c45a4" /><Relationship Type="http://schemas.openxmlformats.org/officeDocument/2006/relationships/image" Target="/ppt/media/image11.png" Id="R33a3c8bc16a44cd0" /><Relationship Type="http://schemas.openxmlformats.org/officeDocument/2006/relationships/notesSlide" Target="/ppt/notesSlides/notesSlide9.xml" Id="R964557ca258f4b7f" /></Relationships>
</file>

<file path=ppt/slides/slide1.xml><?xml version="1.0" encoding="utf-8"?>
<p:sld xmlns:p="http://schemas.openxmlformats.org/presentationml/2006/main">
  <p:cSld>
    <p:bg>
      <p:bgPr>
        <a:solidFill xmlns:a="http://schemas.openxmlformats.org/drawingml/2006/main">
          <a:schemeClr val="bg1"/>
        </a:solidFill>
      </p:bgPr>
    </p:bg>
    <p:spTree>
      <p:nvGrpSpPr>
        <p:cNvPr id="1" name=""/>
        <p:cNvGrpSpPr/>
        <p:nvPr/>
      </p:nvGrpSpPr>
      <p:grpSpPr>
        <a:xfrm xmlns:a="http://schemas.openxmlformats.org/drawingml/2006/main"/>
      </p:grpSpPr>
      <p:sp useBgFill="1">
        <p:nvSpPr>
          <p:cNvPr id="9" name="Rectangle 8">
            <a:extLst xmlns:a="http://schemas.openxmlformats.org/drawingml/2006/main">
              <a:ext uri="{FF2B5EF4-FFF2-40B4-BE49-F238E27FC236}">
                <a16:creationId xmlns:a16="http://schemas.microsoft.com/office/drawing/2014/main" id="{F609FF9A-4FCE-468E-A86A-C9AB525EAE71}"/>
              </a:ext>
            </a:extLst>
          </p:cNvPr>
          <p:cNvSpPr>
            <a:spLocks xmlns:a="http://schemas.openxmlformats.org/drawingml/2006/main" noGrp="1"/>
          </p:cNvSpPr>
          <p:nvPr/>
        </p:nvSpPr>
        <p:spPr>
          <a:xfrm xmlns:a="http://schemas.openxmlformats.org/drawingml/2006/main">
            <a:off x="0" y="-1"/>
            <a:ext cx="12188952" cy="6858000"/>
          </a:xfrm>
          <a:prstGeom xmlns:a="http://schemas.openxmlformats.org/drawingml/2006/main" prst="rect">
            <a:avLst/>
          </a:prstGeom>
          <a:ln xmlns:a="http://schemas.openxmlformats.org/drawingml/2006/main">
            <a:noFill/>
          </a:ln>
        </p:spPr>
        <p: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marL="0" marR="0" lvl="0" indent="0" algn="ctr" defTabSz="914400">
              <a:lnSpc>
                <a:spcPct val="100000"/>
              </a:lnSpc>
              <a:spcBef>
                <a:spcPts val="0"/>
              </a:spcBef>
              <a:spcAft>
                <a:spcPts val="0"/>
              </a:spcAft>
              <a:buClrTx/>
              <a:buSzTx/>
              <a:buFontTx/>
              <a:buNone/>
            </a:pPr>
            <a:endParaRPr sz="1800" b="0" i="0" u="none" kern="1200" cap="none" spc="0" baseline="0">
              <a:ln>
                <a:noFill/>
              </a:ln>
              <a:solidFill>
                <a:prstClr val="white"/>
              </a:solidFill>
              <a:latin typeface="Calibri"/>
              <a:ea typeface="Calibri"/>
              <a:cs typeface="Calibri"/>
            </a:endParaRPr>
          </a:p>
        </p:txBody>
      </p:sp>
      <p:sp>
        <p:nvSpPr>
          <p:cNvPr id="11" name="Rectangle 10">
            <a:extLst xmlns:a="http://schemas.openxmlformats.org/drawingml/2006/main">
              <a:ext uri="{FF2B5EF4-FFF2-40B4-BE49-F238E27FC236}">
                <a16:creationId xmlns:a16="http://schemas.microsoft.com/office/drawing/2014/main" id="{021E12D4-3A88-428D-8E5E-AF1AFD923D63}"/>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00000"/>
          </a:solidFill>
          <a:ln xmlns:a="http://schemas.openxmlformats.org/drawingml/2006/main">
            <a:noFill/>
          </a:ln>
        </p:spPr>
        <p: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marL="0" marR="0" lvl="0" indent="0" algn="ctr" defTabSz="914400">
              <a:lnSpc>
                <a:spcPct val="100000"/>
              </a:lnSpc>
              <a:spcBef>
                <a:spcPts val="0"/>
              </a:spcBef>
              <a:spcAft>
                <a:spcPts val="0"/>
              </a:spcAft>
              <a:buClrTx/>
              <a:buSzTx/>
              <a:buFontTx/>
              <a:buNone/>
            </a:pPr>
            <a:endParaRPr sz="1800" b="0" i="0" u="none" kern="1200" cap="none" spc="0" baseline="0">
              <a:ln>
                <a:noFill/>
              </a:ln>
              <a:solidFill>
                <a:srgbClr val="000000"/>
              </a:solidFill>
              <a:latin typeface="Calibri"/>
              <a:ea typeface="Calibri"/>
              <a:cs typeface="Calibri"/>
            </a:endParaRPr>
          </a:p>
        </p:txBody>
      </p:sp>
      <p:sp>
        <p:nvSpPr>
          <p:cNvPr id="2" name="Title 1">
            <a:extLst xmlns:a="http://schemas.openxmlformats.org/drawingml/2006/main">
              <a:ext uri="{FF2B5EF4-FFF2-40B4-BE49-F238E27FC236}">
                <a16:creationId xmlns:a16="http://schemas.microsoft.com/office/drawing/2014/main" id="{D381EA33-C201-3017-7A38-2A9B19A25191}"/>
              </a:ext>
            </a:extLst>
          </p:cNvPr>
          <p:cNvSpPr>
            <a:spLocks xmlns:a="http://schemas.openxmlformats.org/drawingml/2006/main" noGrp="1"/>
          </p:cNvSpPr>
          <p:nvPr>
            <p:ph type="ctrTitle" idx="0"/>
          </p:nvPr>
        </p:nvSpPr>
        <p:spPr>
          <a:xfrm xmlns:a="http://schemas.openxmlformats.org/drawingml/2006/main">
            <a:off x="838200" y="914402"/>
            <a:ext cx="10515600" cy="2985923"/>
          </a:xfrm>
        </p:spPr>
        <p:txBody>
          <a:bodyPr xmlns:a="http://schemas.openxmlformats.org/drawingml/2006/main">
            <a:normAutofit/>
          </a:bodyPr>
          <a:lstStyle xmlns:a="http://schemas.openxmlformats.org/drawingml/2006/main"/>
          <a:p xmlns:a="http://schemas.openxmlformats.org/drawingml/2006/main">
            <a:r>
              <a:rPr sz="5200">
                <a:solidFill>
                  <a:srgbClr val="FFFFFF"/>
                </a:solidFill>
              </a:rPr>
              <a:t>Understanding our worldviews</a:t>
            </a:r>
          </a:p>
        </p:txBody>
      </p:sp>
      <p:sp>
        <p:nvSpPr>
          <p:cNvPr id="3" name="Subtitle 2">
            <a:extLst xmlns:a="http://schemas.openxmlformats.org/drawingml/2006/main">
              <a:ext uri="{FF2B5EF4-FFF2-40B4-BE49-F238E27FC236}">
                <a16:creationId xmlns:a16="http://schemas.microsoft.com/office/drawing/2014/main" id="{A78AEBDB-6C9D-43DE-D93F-279EBA991022}"/>
              </a:ext>
            </a:extLst>
          </p:cNvPr>
          <p:cNvSpPr>
            <a:spLocks xmlns:a="http://schemas.openxmlformats.org/drawingml/2006/main" noGrp="1"/>
          </p:cNvSpPr>
          <p:nvPr>
            <p:ph type="subTitle" idx="1"/>
          </p:nvPr>
        </p:nvSpPr>
        <p:spPr>
          <a:xfrm xmlns:a="http://schemas.openxmlformats.org/drawingml/2006/main">
            <a:off x="838200" y="4072040"/>
            <a:ext cx="10515600" cy="1384310"/>
          </a:xfrm>
        </p:spPr>
        <p:txBody>
          <a:bodyPr xmlns:a="http://schemas.openxmlformats.org/drawingml/2006/main">
            <a:normAutofit/>
          </a:bodyPr>
          <a:lstStyle xmlns:a="http://schemas.openxmlformats.org/drawingml/2006/main"/>
          <a:p xmlns:a="http://schemas.openxmlformats.org/drawingml/2006/main">
            <a:r>
              <a:rPr>
                <a:solidFill>
                  <a:srgbClr val="FFFFFF"/>
                </a:solidFill>
              </a:rPr>
              <a:t>Ruth Flanagan</a:t>
            </a:r>
          </a:p>
          <a:p xmlns:a="http://schemas.openxmlformats.org/drawingml/2006/main">
            <a:r>
              <a:rPr>
                <a:solidFill>
                  <a:srgbClr val="FFFFFF"/>
                </a:solidFill>
              </a:rPr>
              <a:t>Rhiannon Love</a:t>
            </a:r>
          </a:p>
        </p:txBody>
      </p:sp>
      <p:pic>
        <p:nvPicPr>
          <p:cNvPr id="22" name="Picture 7"/>
          <p:cNvPicPr>
            <a:picLocks xmlns:a="http://schemas.openxmlformats.org/drawingml/2006/main" noChangeAspect="1"/>
          </p:cNvPicPr>
          <p:nvPr/>
        </p:nvPicPr>
        <p:blipFill>
          <a:blip xmlns:r="http://schemas.openxmlformats.org/officeDocument/2006/relationships" xmlns:a="http://schemas.openxmlformats.org/drawingml/2006/main" r:embed="R1094514fdfb84866"/>
          <a:srcRect xmlns:a="http://schemas.openxmlformats.org/drawingml/2006/main" l="0" t="35874" r="24018" b="0"/>
          <a:stretch xmlns:a="http://schemas.openxmlformats.org/drawingml/2006/main">
            <a:fillRect l="0" t="0" r="0" b="0"/>
          </a:stretch>
        </p:blipFill>
        <p:spPr>
          <a:xfrm xmlns:a="http://schemas.openxmlformats.org/drawingml/2006/main">
            <a:off x="-501870" y="-203200"/>
            <a:ext cx="12834586" cy="7221260"/>
          </a:xfrm>
          <a:prstGeom xmlns:a="http://schemas.openxmlformats.org/drawingml/2006/main" prst="rect">
            <a:avLst/>
          </a:prstGeom>
        </p:spPr>
      </p:pic>
      <p:sp>
        <p:nvSpPr>
          <p:cNvPr id="10" name="TextBox 9">
            <a:extLst xmlns:a="http://schemas.openxmlformats.org/drawingml/2006/main">
              <a:ext uri="{FF2B5EF4-FFF2-40B4-BE49-F238E27FC236}">
                <a16:creationId xmlns:a16="http://schemas.microsoft.com/office/drawing/2014/main" id="{784CAA79-89FA-B708-58F0-B540F5A1ADE9}"/>
              </a:ext>
            </a:extLst>
          </p:cNvPr>
          <p:cNvSpPr>
            <a:spLocks xmlns:a="http://schemas.openxmlformats.org/drawingml/2006/main" noGrp="1"/>
          </p:cNvSpPr>
          <p:nvPr/>
        </p:nvSpPr>
        <p:spPr>
          <a:xfrm xmlns:a="http://schemas.openxmlformats.org/drawingml/2006/main">
            <a:off x="5128591" y="9024730"/>
            <a:ext cx="184731" cy="369332"/>
          </a:xfrm>
          <a:prstGeom xmlns:a="http://schemas.openxmlformats.org/drawingml/2006/main" prst="rect">
            <a:avLst/>
          </a:prstGeom>
          <a:noFill xmlns:a="http://schemas.openxmlformats.org/drawingml/2006/main"/>
        </p:spPr>
        <p:txBody>
          <a:bodyPr xmlns:a="http://schemas.openxmlformats.org/drawingml/2006/main" wrap="none">
            <a:spAutoFit/>
          </a:bodyPr>
          <a:lstStyle xmlns:a="http://schemas.openxmlformats.org/drawingml/2006/main"/>
          <a:p xmlns:a="http://schemas.openxmlformats.org/drawingml/2006/main">
            <a:endParaRPr/>
          </a:p>
        </p:txBody>
      </p:sp>
      <p:sp>
        <p:nvSpPr>
          <p:cNvPr id="13" name="TextBox 12">
            <a:extLst xmlns:a="http://schemas.openxmlformats.org/drawingml/2006/main">
              <a:ext uri="{FF2B5EF4-FFF2-40B4-BE49-F238E27FC236}">
                <a16:creationId xmlns:a16="http://schemas.microsoft.com/office/drawing/2014/main" id="{D3AF165A-1046-1B78-14F0-13FF5C59F845}"/>
              </a:ext>
            </a:extLst>
          </p:cNvPr>
          <p:cNvSpPr>
            <a:spLocks xmlns:a="http://schemas.openxmlformats.org/drawingml/2006/main" noGrp="1"/>
          </p:cNvSpPr>
          <p:nvPr/>
        </p:nvSpPr>
        <p:spPr>
          <a:xfrm xmlns:a="http://schemas.openxmlformats.org/drawingml/2006/main">
            <a:off x="2802835" y="3731351"/>
            <a:ext cx="6559826" cy="369332"/>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endParaRPr/>
          </a:p>
        </p:txBody>
      </p:sp>
      <p:sp>
        <p:nvSpPr>
          <p:cNvPr id="14" name="TextBox 13">
            <a:extLst xmlns:a="http://schemas.openxmlformats.org/drawingml/2006/main">
              <a:ext uri="{FF2B5EF4-FFF2-40B4-BE49-F238E27FC236}">
                <a16:creationId xmlns:a16="http://schemas.microsoft.com/office/drawing/2014/main" id="{CA78F9CA-2982-83A3-1BD4-92E6B6A0DA89}"/>
              </a:ext>
            </a:extLst>
          </p:cNvPr>
          <p:cNvSpPr>
            <a:spLocks xmlns:a="http://schemas.openxmlformats.org/drawingml/2006/main" noGrp="1"/>
          </p:cNvSpPr>
          <p:nvPr/>
        </p:nvSpPr>
        <p:spPr>
          <a:xfrm xmlns:a="http://schemas.openxmlformats.org/drawingml/2006/main">
            <a:off x="1513963" y="2808021"/>
            <a:ext cx="9161026" cy="923330"/>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5400" b="1">
                <a:solidFill>
                  <a:schemeClr val="bg1"/>
                </a:solidFill>
                <a:latin typeface="+mj-lt"/>
                <a:ea typeface="+mj-lt"/>
                <a:cs typeface="+mj-lt"/>
              </a:rPr>
              <a:t>Understanding our worldviews</a:t>
            </a:r>
          </a:p>
        </p:txBody>
      </p:sp>
      <p:sp>
        <p:nvSpPr>
          <p:cNvPr id="15" name="TextBox 14">
            <a:extLst xmlns:a="http://schemas.openxmlformats.org/drawingml/2006/main">
              <a:ext uri="{FF2B5EF4-FFF2-40B4-BE49-F238E27FC236}">
                <a16:creationId xmlns:a16="http://schemas.microsoft.com/office/drawing/2014/main" id="{3EB79426-07E4-E1C2-6AC9-C38734217A2A}"/>
              </a:ext>
            </a:extLst>
          </p:cNvPr>
          <p:cNvSpPr>
            <a:spLocks xmlns:a="http://schemas.openxmlformats.org/drawingml/2006/main" noGrp="1"/>
          </p:cNvSpPr>
          <p:nvPr/>
        </p:nvSpPr>
        <p:spPr>
          <a:xfrm xmlns:a="http://schemas.openxmlformats.org/drawingml/2006/main">
            <a:off x="1289060" y="3830970"/>
            <a:ext cx="9587375" cy="369332"/>
          </a:xfrm>
          <a:prstGeom xmlns:a="http://schemas.openxmlformats.org/drawingml/2006/main" prst="rect">
            <a:avLst/>
          </a:prstGeom>
          <a:noFill xmlns:a="http://schemas.openxmlformats.org/drawingml/2006/main"/>
        </p:spPr>
        <p:txBody>
          <a:bodyPr xmlns:a="http://schemas.openxmlformats.org/drawingml/2006/main" wrap="square" lIns="91440" tIns="45720" rIns="91440" bIns="45720" anchor="t">
            <a:spAutoFit/>
          </a:bodyPr>
          <a:lstStyle xmlns:a="http://schemas.openxmlformats.org/drawingml/2006/main"/>
          <a:p xmlns:a="http://schemas.openxmlformats.org/drawingml/2006/main">
            <a:pPr algn="ctr">
              <a:buNone/>
            </a:pPr>
            <a:r>
              <a:rPr b="1">
                <a:solidFill>
                  <a:schemeClr val="bg1"/>
                </a:solidFill>
              </a:rPr>
              <a:t>Ruth Flanagan,  University of Exeter &amp; Rhiannon Love, University of Winchester </a:t>
            </a:r>
            <a:endParaRPr b="1">
              <a:solidFill>
                <a:schemeClr val="bg1"/>
              </a:solidFill>
              <a:latin typeface="+mj-lt"/>
              <a:ea typeface="+mj-lt"/>
              <a:cs typeface="+mj-lt"/>
            </a:endParaRPr>
          </a:p>
        </p:txBody>
      </p:sp>
      <p:pic>
        <p:nvPicPr>
          <p:cNvPr id="27" name="Picture 16"/>
          <p:cNvPicPr>
            <a:picLocks xmlns:a="http://schemas.openxmlformats.org/drawingml/2006/main" noChangeAspect="1"/>
          </p:cNvPicPr>
          <p:nvPr/>
        </p:nvPicPr>
        <p:blipFill>
          <a:blip xmlns:r="http://schemas.openxmlformats.org/officeDocument/2006/relationships" xmlns:a="http://schemas.openxmlformats.org/drawingml/2006/main" r:embed="R30f561134d2a412d"/>
          <a:stretch xmlns:a="http://schemas.openxmlformats.org/drawingml/2006/main">
            <a:fillRect l="0" t="0" r="0" b="0"/>
          </a:stretch>
        </p:blipFill>
        <p:spPr>
          <a:xfrm xmlns:a="http://schemas.openxmlformats.org/drawingml/2006/main">
            <a:off x="-501870" y="5979029"/>
            <a:ext cx="12834586" cy="1038222"/>
          </a:xfrm>
          <a:prstGeom xmlns:a="http://schemas.openxmlformats.org/drawingml/2006/main" prst="rect">
            <a:avLst/>
          </a:prstGeom>
        </p:spPr>
      </p:pic>
    </p:spTree>
    <p:extLst>
      <p:ext uri="{BB962C8B-B14F-4D97-AF65-F5344CB8AC3E}">
        <p14:creationId xmlns:p14="http://schemas.microsoft.com/office/powerpoint/2010/main" val="4158119496"/>
      </p:ext>
    </p:extLst>
  </p:cSld>
</p:sld>
</file>

<file path=ppt/slides/slide10.xml><?xml version="1.0" encoding="utf-8"?>
<p:sld xmlns:p="http://schemas.openxmlformats.org/presentationml/2006/main">
  <p:cSld>
    <p:bg>
      <p:bgPr>
        <a:solidFill xmlns:a="http://schemas.openxmlformats.org/drawingml/2006/main">
          <a:srgbClr val="CCD787"/>
        </a:solidFill>
      </p:bgPr>
    </p:bg>
    <p:spTree>
      <p:nvGrpSpPr>
        <p:cNvPr id="1" name=""/>
        <p:cNvGrpSpPr/>
        <p:nvPr/>
      </p:nvGrpSpPr>
      <p:grpSpPr>
        <a:xfrm xmlns:a="http://schemas.openxmlformats.org/drawingml/2006/main"/>
      </p:grpSpPr>
      <p:pic>
        <p:nvPicPr>
          <p:cNvPr id="16" name="Picture 5"/>
          <p:cNvPicPr>
            <a:picLocks xmlns:a="http://schemas.openxmlformats.org/drawingml/2006/main" noChangeAspect="1"/>
          </p:cNvPicPr>
          <p:nvPr/>
        </p:nvPicPr>
        <p:blipFill>
          <a:blip xmlns:r="http://schemas.openxmlformats.org/officeDocument/2006/relationships" xmlns:a="http://schemas.openxmlformats.org/drawingml/2006/main" r:embed="Rb391045022064979"/>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CC142483-3662-4460-4925-85F51EC069A4}"/>
              </a:ext>
            </a:extLst>
          </p:cNvPr>
          <p:cNvSpPr>
            <a:spLocks xmlns:a="http://schemas.openxmlformats.org/drawingml/2006/main" noGrp="1"/>
          </p:cNvSpPr>
          <p:nvPr/>
        </p:nvSpPr>
        <p:spPr>
          <a:xfrm xmlns:a="http://schemas.openxmlformats.org/drawingml/2006/main">
            <a:off x="3049859" y="2803860"/>
            <a:ext cx="6099716" cy="369332"/>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endParaRPr/>
          </a:p>
        </p:txBody>
      </p:sp>
      <p:pic>
        <p:nvPicPr>
          <p:cNvPr id="18" name="Picture 6"/>
          <p:cNvPicPr>
            <a:picLocks xmlns:a="http://schemas.openxmlformats.org/drawingml/2006/main" noChangeAspect="1"/>
          </p:cNvPicPr>
          <p:nvPr/>
        </p:nvPicPr>
        <p:blipFill>
          <a:blip xmlns:r="http://schemas.openxmlformats.org/officeDocument/2006/relationships" xmlns:a="http://schemas.openxmlformats.org/drawingml/2006/main" r:embed="R5feb79ed89d14730"/>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12" name="TextBox 11">
            <a:extLst xmlns:a="http://schemas.openxmlformats.org/drawingml/2006/main">
              <a:ext uri="{FF2B5EF4-FFF2-40B4-BE49-F238E27FC236}">
                <a16:creationId xmlns:a16="http://schemas.microsoft.com/office/drawing/2014/main" id="{FE9B9000-E64C-0EE8-A9E3-2A5FD2F71AB7}"/>
              </a:ext>
            </a:extLst>
          </p:cNvPr>
          <p:cNvSpPr>
            <a:spLocks xmlns:a="http://schemas.openxmlformats.org/drawingml/2006/main" noGrp="1"/>
          </p:cNvSpPr>
          <p:nvPr/>
        </p:nvSpPr>
        <p:spPr>
          <a:xfrm xmlns:a="http://schemas.openxmlformats.org/drawingml/2006/main">
            <a:off x="190976" y="1471988"/>
            <a:ext cx="847241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mj-lt"/>
                <a:ea typeface="+mj-lt"/>
                <a:cs typeface="+mj-lt"/>
              </a:rPr>
              <a:t>Why focus on worldviews?</a:t>
            </a:r>
            <a:endParaRPr sz="3000" b="1">
              <a:solidFill>
                <a:schemeClr val="bg1"/>
              </a:solidFill>
              <a:latin typeface="+mj-lt"/>
              <a:ea typeface="+mj-lt"/>
              <a:cs typeface="+mj-lt"/>
            </a:endParaRPr>
          </a:p>
        </p:txBody>
      </p:sp>
      <p:sp>
        <p:nvSpPr>
          <p:cNvPr id="8" name="TextBox 7">
            <a:extLst xmlns:a="http://schemas.openxmlformats.org/drawingml/2006/main">
              <a:ext uri="{FF2B5EF4-FFF2-40B4-BE49-F238E27FC236}">
                <a16:creationId xmlns:a16="http://schemas.microsoft.com/office/drawing/2014/main" id="{56442C9C-5AAD-A0E4-2B17-2D3B0A000D45}"/>
              </a:ext>
            </a:extLst>
          </p:cNvPr>
          <p:cNvSpPr>
            <a:spLocks xmlns:a="http://schemas.openxmlformats.org/drawingml/2006/main" noGrp="1"/>
          </p:cNvSpPr>
          <p:nvPr/>
        </p:nvSpPr>
        <p:spPr>
          <a:xfrm xmlns:a="http://schemas.openxmlformats.org/drawingml/2006/main">
            <a:off x="607516" y="2460259"/>
            <a:ext cx="4381356" cy="4119172"/>
          </a:xfrm>
          <a:prstGeom xmlns:a="http://schemas.openxmlformats.org/drawingml/2006/main" prst="rect">
            <a:avLst/>
          </a:prstGeom>
        </p:spPr>
        <p:txBody>
          <a:bodyPr xmlns:a="http://schemas.openxmlformats.org/drawingml/2006/main" vert="horz" lIns="91440" tIns="45720" rIns="91440" bIns="45720" anchor="t">
            <a:normAutofit/>
          </a:bodyPr>
          <a:lstStyle xmlns:a="http://schemas.openxmlformats.org/drawingml/2006/main"/>
          <a:p xmlns:a="http://schemas.openxmlformats.org/drawingml/2006/main">
            <a:r>
              <a:rPr sz="2800"/>
              <a:t>Enable teachers and students to </a:t>
            </a:r>
            <a:r>
              <a:rPr sz="2800" b="1"/>
              <a:t>understand</a:t>
            </a:r>
            <a:r>
              <a:rPr sz="2800"/>
              <a:t>:</a:t>
            </a:r>
          </a:p>
          <a:p xmlns:a="http://schemas.openxmlformats.org/drawingml/2006/main">
            <a:endParaRPr sz="2800"/>
          </a:p>
          <a:p xmlns:a="http://schemas.openxmlformats.org/drawingml/2006/main">
            <a:pPr marL="457200" indent="-457200">
              <a:buFont typeface="Arial"/>
              <a:buChar char="•"/>
            </a:pPr>
            <a:r>
              <a:rPr sz="2800"/>
              <a:t>people do not see the world the same;</a:t>
            </a:r>
          </a:p>
          <a:p xmlns:a="http://schemas.openxmlformats.org/drawingml/2006/main">
            <a:pPr marL="457200" indent="-457200">
              <a:buFont typeface="Arial"/>
              <a:buChar char="•"/>
            </a:pPr>
            <a:r>
              <a:rPr sz="2800"/>
              <a:t>no one is neutral;</a:t>
            </a:r>
          </a:p>
          <a:p xmlns:a="http://schemas.openxmlformats.org/drawingml/2006/main">
            <a:pPr marL="457200" indent="-457200">
              <a:buFont typeface="Arial"/>
              <a:buChar char="•"/>
            </a:pPr>
            <a:r>
              <a:rPr sz="2800"/>
              <a:t>everyone interprets the world.</a:t>
            </a:r>
          </a:p>
          <a:p xmlns:a="http://schemas.openxmlformats.org/drawingml/2006/main">
            <a:pPr>
              <a:lnSpc>
                <a:spcPct val="90000"/>
              </a:lnSpc>
              <a:spcAft>
                <a:spcPts val="600"/>
              </a:spcAft>
              <a:buNone/>
            </a:pPr>
            <a:endParaRPr sz="2200"/>
          </a:p>
        </p:txBody>
      </p:sp>
      <p:pic>
        <p:nvPicPr>
          <p:cNvPr id="21" name="Picture 3"/>
          <p:cNvPicPr>
            <a:picLocks xmlns:a="http://schemas.openxmlformats.org/drawingml/2006/main" noChangeAspect="1"/>
          </p:cNvPicPr>
          <p:nvPr/>
        </p:nvPicPr>
        <p:blipFill>
          <a:blip xmlns:r="http://schemas.openxmlformats.org/officeDocument/2006/relationships" xmlns:a="http://schemas.openxmlformats.org/drawingml/2006/main" r:embed="R2e0e2f6ddfc74389"/>
          <a:stretch xmlns:a="http://schemas.openxmlformats.org/drawingml/2006/main">
            <a:fillRect l="0" t="0" r="0" b="0"/>
          </a:stretch>
        </p:blipFill>
        <p:spPr>
          <a:xfrm xmlns:a="http://schemas.openxmlformats.org/drawingml/2006/main">
            <a:off x="5156091" y="2132963"/>
            <a:ext cx="6435827" cy="3592800"/>
          </a:xfrm>
          <a:prstGeom xmlns:a="http://schemas.openxmlformats.org/drawingml/2006/main" prst="rect">
            <a:avLst/>
          </a:prstGeom>
          <a:ln xmlns:a="http://schemas.openxmlformats.org/drawingml/2006/main" w="38100">
            <a:solidFill>
              <a:srgbClr val="FFC000"/>
            </a:solidFill>
          </a:ln>
        </p:spPr>
      </p:pic>
    </p:spTree>
    <p:extLst>
      <p:ext uri="{BB962C8B-B14F-4D97-AF65-F5344CB8AC3E}">
        <p14:creationId xmlns:p14="http://schemas.microsoft.com/office/powerpoint/2010/main" val="3313339592"/>
      </p:ext>
    </p:extLst>
  </p:cSld>
</p:sld>
</file>

<file path=ppt/slides/slide11.xml><?xml version="1.0" encoding="utf-8"?>
<p:sld xmlns:p="http://schemas.openxmlformats.org/presentationml/2006/main">
  <p:cSld>
    <p:bg>
      <p:bgPr>
        <a:solidFill xmlns:a="http://schemas.openxmlformats.org/drawingml/2006/main">
          <a:srgbClr val="B3E5EF"/>
        </a:solidFill>
      </p:bgPr>
    </p:bg>
    <p:spTree>
      <p:nvGrpSpPr>
        <p:cNvPr id="1" name=""/>
        <p:cNvGrpSpPr/>
        <p:nvPr/>
      </p:nvGrpSpPr>
      <p:grpSpPr>
        <a:xfrm xmlns:a="http://schemas.openxmlformats.org/drawingml/2006/main"/>
      </p:grpSpPr>
      <p:sp>
        <p:nvSpPr>
          <p:cNvPr id="15" name="Delay 14">
            <a:extLst xmlns:a="http://schemas.openxmlformats.org/drawingml/2006/main">
              <a:ext uri="{FF2B5EF4-FFF2-40B4-BE49-F238E27FC236}">
                <a16:creationId xmlns:a16="http://schemas.microsoft.com/office/drawing/2014/main" id="{C41E0587-37C6-0A99-23FD-E63E39D47AED}"/>
              </a:ext>
            </a:extLst>
          </p:cNvPr>
          <p:cNvSpPr>
            <a:spLocks xmlns:a="http://schemas.openxmlformats.org/drawingml/2006/main" noGrp="1"/>
          </p:cNvSpPr>
          <p:nvPr/>
        </p:nvSpPr>
        <p:spPr>
          <a:xfrm xmlns:a="http://schemas.openxmlformats.org/drawingml/2006/main">
            <a:off x="-44244" y="2198981"/>
            <a:ext cx="4262284" cy="3774966"/>
          </a:xfrm>
          <a:prstGeom xmlns:a="http://schemas.openxmlformats.org/drawingml/2006/main" prst="flowChartDelay">
            <a:avLst/>
          </a:prstGeom>
          <a:solidFill xmlns:a="http://schemas.openxmlformats.org/drawingml/2006/main">
            <a:srgbClr val="E0BCCF"/>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pic>
        <p:nvPicPr>
          <p:cNvPr id="29" name="Picture 6"/>
          <p:cNvPicPr>
            <a:picLocks xmlns:a="http://schemas.openxmlformats.org/drawingml/2006/main" noChangeAspect="1"/>
          </p:cNvPicPr>
          <p:nvPr/>
        </p:nvPicPr>
        <p:blipFill>
          <a:blip xmlns:r="http://schemas.openxmlformats.org/officeDocument/2006/relationships" xmlns:a="http://schemas.openxmlformats.org/drawingml/2006/main" r:embed="R0a35364ab0264df8"/>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12" name="TextBox 11">
            <a:extLst xmlns:a="http://schemas.openxmlformats.org/drawingml/2006/main">
              <a:ext uri="{FF2B5EF4-FFF2-40B4-BE49-F238E27FC236}">
                <a16:creationId xmlns:a16="http://schemas.microsoft.com/office/drawing/2014/main" id="{332E4D65-6A53-5724-F907-9044D23F818D}"/>
              </a:ext>
            </a:extLst>
          </p:cNvPr>
          <p:cNvSpPr>
            <a:spLocks xmlns:a="http://schemas.openxmlformats.org/drawingml/2006/main" noGrp="1"/>
          </p:cNvSpPr>
          <p:nvPr/>
        </p:nvSpPr>
        <p:spPr>
          <a:xfrm xmlns:a="http://schemas.openxmlformats.org/drawingml/2006/main">
            <a:off x="1236282" y="1127674"/>
            <a:ext cx="847241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mj-lt"/>
                <a:ea typeface="+mj-lt"/>
                <a:cs typeface="+mj-lt"/>
              </a:rPr>
              <a:t>Digging deeper </a:t>
            </a:r>
            <a:endParaRPr sz="3000" b="1">
              <a:solidFill>
                <a:schemeClr val="bg1"/>
              </a:solidFill>
              <a:latin typeface="+mj-lt"/>
              <a:ea typeface="+mj-lt"/>
              <a:cs typeface="+mj-lt"/>
            </a:endParaRPr>
          </a:p>
        </p:txBody>
      </p:sp>
      <p:sp>
        <p:nvSpPr>
          <p:cNvPr id="14" name="Delay 13">
            <a:extLst xmlns:a="http://schemas.openxmlformats.org/drawingml/2006/main">
              <a:ext uri="{FF2B5EF4-FFF2-40B4-BE49-F238E27FC236}">
                <a16:creationId xmlns:a16="http://schemas.microsoft.com/office/drawing/2014/main" id="{3799020A-033A-D10B-59D7-FC14A900203B}"/>
              </a:ext>
            </a:extLst>
          </p:cNvPr>
          <p:cNvSpPr>
            <a:spLocks xmlns:a="http://schemas.openxmlformats.org/drawingml/2006/main" noGrp="1"/>
          </p:cNvSpPr>
          <p:nvPr/>
        </p:nvSpPr>
        <p:spPr>
          <a:xfrm xmlns:a="http://schemas.openxmlformats.org/drawingml/2006/main">
            <a:off x="-44244" y="2791974"/>
            <a:ext cx="3318386" cy="2588979"/>
          </a:xfrm>
          <a:prstGeom xmlns:a="http://schemas.openxmlformats.org/drawingml/2006/main" prst="flowChartDelay">
            <a:avLst/>
          </a:prstGeom>
          <a:solidFill xmlns:a="http://schemas.openxmlformats.org/drawingml/2006/main">
            <a:srgbClr val="F2C07B"/>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6" name="Delay 15">
            <a:extLst xmlns:a="http://schemas.openxmlformats.org/drawingml/2006/main">
              <a:ext uri="{FF2B5EF4-FFF2-40B4-BE49-F238E27FC236}">
                <a16:creationId xmlns:a16="http://schemas.microsoft.com/office/drawing/2014/main" id="{79AE8362-0550-5C3C-4824-54BDA655846C}"/>
              </a:ext>
            </a:extLst>
          </p:cNvPr>
          <p:cNvSpPr>
            <a:spLocks xmlns:a="http://schemas.openxmlformats.org/drawingml/2006/main" noGrp="1"/>
          </p:cNvSpPr>
          <p:nvPr/>
        </p:nvSpPr>
        <p:spPr>
          <a:xfrm xmlns:a="http://schemas.openxmlformats.org/drawingml/2006/main">
            <a:off x="-44244" y="2970308"/>
            <a:ext cx="2266334" cy="2232310"/>
          </a:xfrm>
          <a:prstGeom xmlns:a="http://schemas.openxmlformats.org/drawingml/2006/main" prst="flowChartDelay">
            <a:avLst/>
          </a:prstGeom>
          <a:solidFill xmlns:a="http://schemas.openxmlformats.org/drawingml/2006/main">
            <a:srgbClr val="D1DA91"/>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7" name="TextBox 16">
            <a:extLst xmlns:a="http://schemas.openxmlformats.org/drawingml/2006/main">
              <a:ext uri="{FF2B5EF4-FFF2-40B4-BE49-F238E27FC236}">
                <a16:creationId xmlns:a16="http://schemas.microsoft.com/office/drawing/2014/main" id="{3CD1A3DF-A0B4-7DDF-CC20-DAFAD3FC66DC}"/>
              </a:ext>
            </a:extLst>
          </p:cNvPr>
          <p:cNvSpPr>
            <a:spLocks xmlns:a="http://schemas.openxmlformats.org/drawingml/2006/main" noGrp="1"/>
          </p:cNvSpPr>
          <p:nvPr/>
        </p:nvSpPr>
        <p:spPr>
          <a:xfrm xmlns:a="http://schemas.openxmlformats.org/drawingml/2006/main">
            <a:off x="543233" y="3681913"/>
            <a:ext cx="1091379"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2400" b="1"/>
              <a:t>belief</a:t>
            </a:r>
            <a:endParaRPr sz="2400" b="1">
              <a:solidFill>
                <a:schemeClr val="bg1"/>
              </a:solidFill>
            </a:endParaRPr>
          </a:p>
        </p:txBody>
      </p:sp>
      <p:sp>
        <p:nvSpPr>
          <p:cNvPr id="19" name="Bent Up Arrow 18">
            <a:extLst xmlns:a="http://schemas.openxmlformats.org/drawingml/2006/main">
              <a:ext uri="{FF2B5EF4-FFF2-40B4-BE49-F238E27FC236}">
                <a16:creationId xmlns:a16="http://schemas.microsoft.com/office/drawing/2014/main" id="{714176CA-78F4-ACEF-EAAD-D79CF840BB91}"/>
              </a:ext>
            </a:extLst>
          </p:cNvPr>
          <p:cNvSpPr>
            <a:spLocks xmlns:a="http://schemas.openxmlformats.org/drawingml/2006/main" noGrp="1"/>
          </p:cNvSpPr>
          <p:nvPr/>
        </p:nvSpPr>
        <p:spPr>
          <a:xfrm xmlns:a="http://schemas.openxmlformats.org/drawingml/2006/main">
            <a:off x="2457131" y="4467539"/>
            <a:ext cx="3667432" cy="662068"/>
          </a:xfrm>
          <a:prstGeom xmlns:a="http://schemas.openxmlformats.org/drawingml/2006/main" prst="bentUpArrow">
            <a:avLst/>
          </a:prstGeom>
          <a:solidFill xmlns:a="http://schemas.openxmlformats.org/drawingml/2006/main">
            <a:srgbClr val="FEE8A6"/>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20" name="Bent Arrow 19">
            <a:extLst xmlns:a="http://schemas.openxmlformats.org/drawingml/2006/main">
              <a:ext uri="{FF2B5EF4-FFF2-40B4-BE49-F238E27FC236}">
                <a16:creationId xmlns:a16="http://schemas.microsoft.com/office/drawing/2014/main" id="{7F84FFB8-4628-B98F-A80F-350DDEABF85E}"/>
              </a:ext>
            </a:extLst>
          </p:cNvPr>
          <p:cNvSpPr>
            <a:spLocks xmlns:a="http://schemas.openxmlformats.org/drawingml/2006/main" noGrp="1"/>
          </p:cNvSpPr>
          <p:nvPr/>
        </p:nvSpPr>
        <p:spPr>
          <a:xfrm xmlns:a="http://schemas.openxmlformats.org/drawingml/2006/main">
            <a:off x="3232223" y="1923580"/>
            <a:ext cx="1351937" cy="1082790"/>
          </a:xfrm>
          <a:prstGeom xmlns:a="http://schemas.openxmlformats.org/drawingml/2006/main" prst="bentArrow">
            <a:avLst/>
          </a:prstGeom>
          <a:solidFill xmlns:a="http://schemas.openxmlformats.org/drawingml/2006/main">
            <a:srgbClr val="C6D6DC"/>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solidFill>
                <a:schemeClr val="tx1"/>
              </a:solidFill>
            </a:endParaRPr>
          </a:p>
        </p:txBody>
      </p:sp>
      <p:sp>
        <p:nvSpPr>
          <p:cNvPr id="21" name="Cloud Callout 20">
            <a:extLst xmlns:a="http://schemas.openxmlformats.org/drawingml/2006/main">
              <a:ext uri="{FF2B5EF4-FFF2-40B4-BE49-F238E27FC236}">
                <a16:creationId xmlns:a16="http://schemas.microsoft.com/office/drawing/2014/main" id="{E239BEC9-43A2-DDC1-644A-8A61001E62AC}"/>
              </a:ext>
            </a:extLst>
          </p:cNvPr>
          <p:cNvSpPr>
            <a:spLocks xmlns:a="http://schemas.openxmlformats.org/drawingml/2006/main" noGrp="1"/>
          </p:cNvSpPr>
          <p:nvPr/>
        </p:nvSpPr>
        <p:spPr>
          <a:xfrm xmlns:a="http://schemas.openxmlformats.org/drawingml/2006/main">
            <a:off x="144918" y="3123587"/>
            <a:ext cx="845107" cy="610825"/>
          </a:xfrm>
          <a:prstGeom xmlns:a="http://schemas.openxmlformats.org/drawingml/2006/main" prst="cloudCallout">
            <a:avLst>
              <a:gd name="adj1" fmla="val -26894"/>
              <a:gd name="adj2" fmla="val 93001"/>
            </a:avLst>
          </a:prstGeom>
          <a:solidFill xmlns:a="http://schemas.openxmlformats.org/drawingml/2006/main">
            <a:schemeClr val="tx1"/>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22" name="TextBox 21">
            <a:extLst xmlns:a="http://schemas.openxmlformats.org/drawingml/2006/main">
              <a:ext uri="{FF2B5EF4-FFF2-40B4-BE49-F238E27FC236}">
                <a16:creationId xmlns:a16="http://schemas.microsoft.com/office/drawing/2014/main" id="{028AF572-1F6D-CA35-2CC0-E126BF24422A}"/>
              </a:ext>
            </a:extLst>
          </p:cNvPr>
          <p:cNvSpPr>
            <a:spLocks xmlns:a="http://schemas.openxmlformats.org/drawingml/2006/main" noGrp="1"/>
          </p:cNvSpPr>
          <p:nvPr/>
        </p:nvSpPr>
        <p:spPr>
          <a:xfrm xmlns:a="http://schemas.openxmlformats.org/drawingml/2006/main">
            <a:off x="5225746" y="2358503"/>
            <a:ext cx="2059857"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2400" b="1"/>
              <a:t>behaviour</a:t>
            </a:r>
            <a:endParaRPr sz="2400" b="1">
              <a:solidFill>
                <a:schemeClr val="bg1"/>
              </a:solidFill>
            </a:endParaRPr>
          </a:p>
        </p:txBody>
      </p:sp>
      <p:sp>
        <p:nvSpPr>
          <p:cNvPr id="23" name="TextBox 22">
            <a:extLst xmlns:a="http://schemas.openxmlformats.org/drawingml/2006/main">
              <a:ext uri="{FF2B5EF4-FFF2-40B4-BE49-F238E27FC236}">
                <a16:creationId xmlns:a16="http://schemas.microsoft.com/office/drawing/2014/main" id="{4F7CF3D2-A8C9-6852-A4D8-22D97991526B}"/>
              </a:ext>
            </a:extLst>
          </p:cNvPr>
          <p:cNvSpPr>
            <a:spLocks xmlns:a="http://schemas.openxmlformats.org/drawingml/2006/main" noGrp="1"/>
          </p:cNvSpPr>
          <p:nvPr/>
        </p:nvSpPr>
        <p:spPr>
          <a:xfrm xmlns:a="http://schemas.openxmlformats.org/drawingml/2006/main">
            <a:off x="5739224" y="3975049"/>
            <a:ext cx="1351937"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2400" b="1"/>
              <a:t>values</a:t>
            </a:r>
            <a:endParaRPr sz="2400" b="1">
              <a:solidFill>
                <a:schemeClr val="bg1"/>
              </a:solidFill>
            </a:endParaRPr>
          </a:p>
        </p:txBody>
      </p:sp>
      <p:pic>
        <p:nvPicPr>
          <p:cNvPr id="39" name="Picture 23"/>
          <p:cNvPicPr>
            <a:picLocks xmlns:a="http://schemas.openxmlformats.org/drawingml/2006/main" noChangeAspect="1"/>
          </p:cNvPicPr>
          <p:nvPr/>
        </p:nvPicPr>
        <p:blipFill>
          <a:blip xmlns:r="http://schemas.openxmlformats.org/officeDocument/2006/relationships" xmlns:a="http://schemas.openxmlformats.org/drawingml/2006/main" r:embed="R30f85423ed3945d3"/>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40" name="Graphic 25"/>
          <p:cNvPicPr>
            <a:picLocks xmlns:a="http://schemas.openxmlformats.org/drawingml/2006/main" noChangeAspect="1"/>
          </p:cNvPicPr>
          <p:nvPr/>
        </p:nvPicPr>
        <p:blipFill>
          <a:blip xmlns:r="http://schemas.openxmlformats.org/officeDocument/2006/relationships" xmlns:a="http://schemas.openxmlformats.org/drawingml/2006/main" r:embed="R55cfa2f816044d68">
            <a:extLst>
              <a:ext uri="{96DAC541-7B7A-43D3-8B79-37D633B846F1}">
                <asvg:svgBlip xmlns:asvg="http://schemas.microsoft.com/office/drawing/2016/SVG/main" r:embed="R53235fa869584270"/>
              </a:ext>
            </a:extLst>
          </a:blip>
          <a:stretch xmlns:a="http://schemas.openxmlformats.org/drawingml/2006/main">
            <a:fillRect l="0" t="0" r="0" b="0"/>
          </a:stretch>
        </p:blipFill>
        <p:spPr>
          <a:xfrm xmlns:a="http://schemas.openxmlformats.org/drawingml/2006/main">
            <a:off x="4459635" y="2059065"/>
            <a:ext cx="914400" cy="914400"/>
          </a:xfrm>
          <a:prstGeom xmlns:a="http://schemas.openxmlformats.org/drawingml/2006/main" prst="rect">
            <a:avLst/>
          </a:prstGeom>
        </p:spPr>
      </p:pic>
      <p:pic>
        <p:nvPicPr>
          <p:cNvPr id="41" name="Graphic 27"/>
          <p:cNvPicPr>
            <a:picLocks xmlns:a="http://schemas.openxmlformats.org/drawingml/2006/main" noChangeAspect="1"/>
          </p:cNvPicPr>
          <p:nvPr/>
        </p:nvPicPr>
        <p:blipFill>
          <a:blip xmlns:r="http://schemas.openxmlformats.org/officeDocument/2006/relationships" xmlns:a="http://schemas.openxmlformats.org/drawingml/2006/main" r:embed="R9e41555c52e94afe">
            <a:extLst>
              <a:ext uri="{96DAC541-7B7A-43D3-8B79-37D633B846F1}">
                <asvg:svgBlip xmlns:asvg="http://schemas.microsoft.com/office/drawing/2016/SVG/main" r:embed="Rb69ab433f6804328"/>
              </a:ext>
            </a:extLst>
          </a:blip>
          <a:stretch xmlns:a="http://schemas.openxmlformats.org/drawingml/2006/main">
            <a:fillRect l="0" t="0" r="0" b="0"/>
          </a:stretch>
        </p:blipFill>
        <p:spPr>
          <a:xfrm xmlns:a="http://schemas.openxmlformats.org/drawingml/2006/main">
            <a:off x="4902557" y="3570258"/>
            <a:ext cx="914400" cy="914400"/>
          </a:xfrm>
          <a:prstGeom xmlns:a="http://schemas.openxmlformats.org/drawingml/2006/main" prst="rect">
            <a:avLst/>
          </a:prstGeom>
        </p:spPr>
      </p:pic>
    </p:spTree>
    <p:extLst>
      <p:ext uri="{BB962C8B-B14F-4D97-AF65-F5344CB8AC3E}">
        <p14:creationId xmlns:p14="http://schemas.microsoft.com/office/powerpoint/2010/main" val="3829927099"/>
      </p:ext>
    </p:extLst>
  </p:cSld>
</p:sld>
</file>

<file path=ppt/slides/slide12.xml><?xml version="1.0" encoding="utf-8"?>
<p:sld xmlns:p="http://schemas.openxmlformats.org/presentationml/2006/main">
  <p:cSld>
    <p:bg>
      <p:bgPr>
        <a:solidFill xmlns:a="http://schemas.openxmlformats.org/drawingml/2006/main">
          <a:srgbClr val="B3E5EF"/>
        </a:solidFill>
      </p:bgPr>
    </p:bg>
    <p:spTree>
      <p:nvGrpSpPr>
        <p:cNvPr id="1" name=""/>
        <p:cNvGrpSpPr/>
        <p:nvPr/>
      </p:nvGrpSpPr>
      <p:grpSpPr>
        <a:xfrm xmlns:a="http://schemas.openxmlformats.org/drawingml/2006/main"/>
      </p:grpSpPr>
      <p:sp>
        <p:nvSpPr>
          <p:cNvPr id="15" name="Delay 14">
            <a:extLst xmlns:a="http://schemas.openxmlformats.org/drawingml/2006/main">
              <a:ext uri="{FF2B5EF4-FFF2-40B4-BE49-F238E27FC236}">
                <a16:creationId xmlns:a16="http://schemas.microsoft.com/office/drawing/2014/main" id="{74720F06-2F58-031A-1003-BD65B09DDDA0}"/>
              </a:ext>
            </a:extLst>
          </p:cNvPr>
          <p:cNvSpPr>
            <a:spLocks xmlns:a="http://schemas.openxmlformats.org/drawingml/2006/main" noGrp="1"/>
          </p:cNvSpPr>
          <p:nvPr/>
        </p:nvSpPr>
        <p:spPr>
          <a:xfrm xmlns:a="http://schemas.openxmlformats.org/drawingml/2006/main">
            <a:off x="-44244" y="2198981"/>
            <a:ext cx="4262284" cy="3774966"/>
          </a:xfrm>
          <a:prstGeom xmlns:a="http://schemas.openxmlformats.org/drawingml/2006/main" prst="flowChartDelay">
            <a:avLst/>
          </a:prstGeom>
          <a:solidFill xmlns:a="http://schemas.openxmlformats.org/drawingml/2006/main">
            <a:srgbClr val="E0BCCF"/>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pic>
        <p:nvPicPr>
          <p:cNvPr id="29" name="Picture 6"/>
          <p:cNvPicPr>
            <a:picLocks xmlns:a="http://schemas.openxmlformats.org/drawingml/2006/main" noChangeAspect="1"/>
          </p:cNvPicPr>
          <p:nvPr/>
        </p:nvPicPr>
        <p:blipFill>
          <a:blip xmlns:r="http://schemas.openxmlformats.org/officeDocument/2006/relationships" xmlns:a="http://schemas.openxmlformats.org/drawingml/2006/main" r:embed="R9b210a80a9b54a4d"/>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12" name="TextBox 11">
            <a:extLst xmlns:a="http://schemas.openxmlformats.org/drawingml/2006/main">
              <a:ext uri="{FF2B5EF4-FFF2-40B4-BE49-F238E27FC236}">
                <a16:creationId xmlns:a16="http://schemas.microsoft.com/office/drawing/2014/main" id="{FABF84FB-15CE-ABF1-85B7-5F542AE518D3}"/>
              </a:ext>
            </a:extLst>
          </p:cNvPr>
          <p:cNvSpPr>
            <a:spLocks xmlns:a="http://schemas.openxmlformats.org/drawingml/2006/main" noGrp="1"/>
          </p:cNvSpPr>
          <p:nvPr/>
        </p:nvSpPr>
        <p:spPr>
          <a:xfrm xmlns:a="http://schemas.openxmlformats.org/drawingml/2006/main">
            <a:off x="1236282" y="1127674"/>
            <a:ext cx="847241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mj-lt"/>
                <a:ea typeface="+mj-lt"/>
                <a:cs typeface="+mj-lt"/>
              </a:rPr>
              <a:t>Digging deeper </a:t>
            </a:r>
            <a:endParaRPr sz="3000" b="1">
              <a:solidFill>
                <a:schemeClr val="bg1"/>
              </a:solidFill>
              <a:latin typeface="+mj-lt"/>
              <a:ea typeface="+mj-lt"/>
              <a:cs typeface="+mj-lt"/>
            </a:endParaRPr>
          </a:p>
        </p:txBody>
      </p:sp>
      <p:sp>
        <p:nvSpPr>
          <p:cNvPr id="14" name="Delay 13">
            <a:extLst xmlns:a="http://schemas.openxmlformats.org/drawingml/2006/main">
              <a:ext uri="{FF2B5EF4-FFF2-40B4-BE49-F238E27FC236}">
                <a16:creationId xmlns:a16="http://schemas.microsoft.com/office/drawing/2014/main" id="{B9388B57-3FDA-5D45-3474-AC606672DC6C}"/>
              </a:ext>
            </a:extLst>
          </p:cNvPr>
          <p:cNvSpPr>
            <a:spLocks xmlns:a="http://schemas.openxmlformats.org/drawingml/2006/main" noGrp="1"/>
          </p:cNvSpPr>
          <p:nvPr/>
        </p:nvSpPr>
        <p:spPr>
          <a:xfrm xmlns:a="http://schemas.openxmlformats.org/drawingml/2006/main">
            <a:off x="-44244" y="2791974"/>
            <a:ext cx="3318386" cy="2588979"/>
          </a:xfrm>
          <a:prstGeom xmlns:a="http://schemas.openxmlformats.org/drawingml/2006/main" prst="flowChartDelay">
            <a:avLst/>
          </a:prstGeom>
          <a:solidFill xmlns:a="http://schemas.openxmlformats.org/drawingml/2006/main">
            <a:srgbClr val="F2C07B"/>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6" name="Delay 15">
            <a:extLst xmlns:a="http://schemas.openxmlformats.org/drawingml/2006/main">
              <a:ext uri="{FF2B5EF4-FFF2-40B4-BE49-F238E27FC236}">
                <a16:creationId xmlns:a16="http://schemas.microsoft.com/office/drawing/2014/main" id="{3069A831-84C3-1FF0-5525-2B18F6AB504D}"/>
              </a:ext>
            </a:extLst>
          </p:cNvPr>
          <p:cNvSpPr>
            <a:spLocks xmlns:a="http://schemas.openxmlformats.org/drawingml/2006/main" noGrp="1"/>
          </p:cNvSpPr>
          <p:nvPr/>
        </p:nvSpPr>
        <p:spPr>
          <a:xfrm xmlns:a="http://schemas.openxmlformats.org/drawingml/2006/main">
            <a:off x="-44244" y="2970308"/>
            <a:ext cx="2266334" cy="2232310"/>
          </a:xfrm>
          <a:prstGeom xmlns:a="http://schemas.openxmlformats.org/drawingml/2006/main" prst="flowChartDelay">
            <a:avLst/>
          </a:prstGeom>
          <a:solidFill xmlns:a="http://schemas.openxmlformats.org/drawingml/2006/main">
            <a:srgbClr val="D1DA91"/>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7" name="TextBox 16">
            <a:extLst xmlns:a="http://schemas.openxmlformats.org/drawingml/2006/main">
              <a:ext uri="{FF2B5EF4-FFF2-40B4-BE49-F238E27FC236}">
                <a16:creationId xmlns:a16="http://schemas.microsoft.com/office/drawing/2014/main" id="{FF87883B-F5E6-6C42-8C83-A680A69DEF59}"/>
              </a:ext>
            </a:extLst>
          </p:cNvPr>
          <p:cNvSpPr>
            <a:spLocks xmlns:a="http://schemas.openxmlformats.org/drawingml/2006/main" noGrp="1"/>
          </p:cNvSpPr>
          <p:nvPr/>
        </p:nvSpPr>
        <p:spPr>
          <a:xfrm xmlns:a="http://schemas.openxmlformats.org/drawingml/2006/main">
            <a:off x="543233" y="3681913"/>
            <a:ext cx="1091379"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2400" b="1"/>
              <a:t>belief</a:t>
            </a:r>
            <a:endParaRPr sz="2400" b="1">
              <a:solidFill>
                <a:schemeClr val="bg1"/>
              </a:solidFill>
            </a:endParaRPr>
          </a:p>
        </p:txBody>
      </p:sp>
      <p:sp>
        <p:nvSpPr>
          <p:cNvPr id="19" name="Bent Up Arrow 18">
            <a:extLst xmlns:a="http://schemas.openxmlformats.org/drawingml/2006/main">
              <a:ext uri="{FF2B5EF4-FFF2-40B4-BE49-F238E27FC236}">
                <a16:creationId xmlns:a16="http://schemas.microsoft.com/office/drawing/2014/main" id="{72AB4D14-16DD-81FC-DF1E-D2C8997530A3}"/>
              </a:ext>
            </a:extLst>
          </p:cNvPr>
          <p:cNvSpPr>
            <a:spLocks xmlns:a="http://schemas.openxmlformats.org/drawingml/2006/main" noGrp="1"/>
          </p:cNvSpPr>
          <p:nvPr/>
        </p:nvSpPr>
        <p:spPr>
          <a:xfrm xmlns:a="http://schemas.openxmlformats.org/drawingml/2006/main">
            <a:off x="2427400" y="4597533"/>
            <a:ext cx="3048792" cy="473998"/>
          </a:xfrm>
          <a:prstGeom xmlns:a="http://schemas.openxmlformats.org/drawingml/2006/main" prst="bentUpArrow">
            <a:avLst/>
          </a:prstGeom>
          <a:solidFill xmlns:a="http://schemas.openxmlformats.org/drawingml/2006/main">
            <a:srgbClr val="FEE8A6"/>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20" name="Bent Arrow 19">
            <a:extLst xmlns:a="http://schemas.openxmlformats.org/drawingml/2006/main">
              <a:ext uri="{FF2B5EF4-FFF2-40B4-BE49-F238E27FC236}">
                <a16:creationId xmlns:a16="http://schemas.microsoft.com/office/drawing/2014/main" id="{701B69E9-1AD1-BF9E-C980-4B37BAA984BF}"/>
              </a:ext>
            </a:extLst>
          </p:cNvPr>
          <p:cNvSpPr>
            <a:spLocks xmlns:a="http://schemas.openxmlformats.org/drawingml/2006/main" noGrp="1"/>
          </p:cNvSpPr>
          <p:nvPr/>
        </p:nvSpPr>
        <p:spPr>
          <a:xfrm xmlns:a="http://schemas.openxmlformats.org/drawingml/2006/main">
            <a:off x="3142854" y="2405236"/>
            <a:ext cx="1430413" cy="752888"/>
          </a:xfrm>
          <a:prstGeom xmlns:a="http://schemas.openxmlformats.org/drawingml/2006/main" prst="bentArrow">
            <a:avLst/>
          </a:prstGeom>
          <a:solidFill xmlns:a="http://schemas.openxmlformats.org/drawingml/2006/main">
            <a:srgbClr val="C6D6DC"/>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solidFill>
                <a:schemeClr val="tx1"/>
              </a:solidFill>
            </a:endParaRPr>
          </a:p>
        </p:txBody>
      </p:sp>
      <p:sp>
        <p:nvSpPr>
          <p:cNvPr id="21" name="Cloud Callout 20">
            <a:extLst xmlns:a="http://schemas.openxmlformats.org/drawingml/2006/main">
              <a:ext uri="{FF2B5EF4-FFF2-40B4-BE49-F238E27FC236}">
                <a16:creationId xmlns:a16="http://schemas.microsoft.com/office/drawing/2014/main" id="{4F7B0F7B-B5D5-2A83-CD53-47CBBFF445D0}"/>
              </a:ext>
            </a:extLst>
          </p:cNvPr>
          <p:cNvSpPr>
            <a:spLocks xmlns:a="http://schemas.openxmlformats.org/drawingml/2006/main" noGrp="1"/>
          </p:cNvSpPr>
          <p:nvPr/>
        </p:nvSpPr>
        <p:spPr>
          <a:xfrm xmlns:a="http://schemas.openxmlformats.org/drawingml/2006/main">
            <a:off x="144918" y="3123587"/>
            <a:ext cx="845107" cy="610825"/>
          </a:xfrm>
          <a:prstGeom xmlns:a="http://schemas.openxmlformats.org/drawingml/2006/main" prst="cloudCallout">
            <a:avLst>
              <a:gd name="adj1" fmla="val -26894"/>
              <a:gd name="adj2" fmla="val 93001"/>
            </a:avLst>
          </a:prstGeom>
          <a:solidFill xmlns:a="http://schemas.openxmlformats.org/drawingml/2006/main">
            <a:schemeClr val="tx1"/>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22" name="TextBox 21">
            <a:extLst xmlns:a="http://schemas.openxmlformats.org/drawingml/2006/main">
              <a:ext uri="{FF2B5EF4-FFF2-40B4-BE49-F238E27FC236}">
                <a16:creationId xmlns:a16="http://schemas.microsoft.com/office/drawing/2014/main" id="{1DEE1A5B-7EFD-6F4F-08B3-ADB450127794}"/>
              </a:ext>
            </a:extLst>
          </p:cNvPr>
          <p:cNvSpPr>
            <a:spLocks xmlns:a="http://schemas.openxmlformats.org/drawingml/2006/main" noGrp="1"/>
          </p:cNvSpPr>
          <p:nvPr/>
        </p:nvSpPr>
        <p:spPr>
          <a:xfrm xmlns:a="http://schemas.openxmlformats.org/drawingml/2006/main">
            <a:off x="4714948" y="1862997"/>
            <a:ext cx="2059857"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2400" b="1"/>
              <a:t>behaviour</a:t>
            </a:r>
            <a:endParaRPr sz="2400" b="1">
              <a:solidFill>
                <a:schemeClr val="bg1"/>
              </a:solidFill>
            </a:endParaRPr>
          </a:p>
        </p:txBody>
      </p:sp>
      <p:sp>
        <p:nvSpPr>
          <p:cNvPr id="23" name="TextBox 22">
            <a:extLst xmlns:a="http://schemas.openxmlformats.org/drawingml/2006/main">
              <a:ext uri="{FF2B5EF4-FFF2-40B4-BE49-F238E27FC236}">
                <a16:creationId xmlns:a16="http://schemas.microsoft.com/office/drawing/2014/main" id="{4735F088-3F67-2D3F-0055-E2AC3316A3BF}"/>
              </a:ext>
            </a:extLst>
          </p:cNvPr>
          <p:cNvSpPr>
            <a:spLocks xmlns:a="http://schemas.openxmlformats.org/drawingml/2006/main" noGrp="1"/>
          </p:cNvSpPr>
          <p:nvPr/>
        </p:nvSpPr>
        <p:spPr>
          <a:xfrm xmlns:a="http://schemas.openxmlformats.org/drawingml/2006/main">
            <a:off x="4987776" y="4049229"/>
            <a:ext cx="1351937"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2400" b="1"/>
              <a:t>values</a:t>
            </a:r>
            <a:endParaRPr sz="2400" b="1">
              <a:solidFill>
                <a:schemeClr val="bg1"/>
              </a:solidFill>
            </a:endParaRPr>
          </a:p>
        </p:txBody>
      </p:sp>
      <p:pic>
        <p:nvPicPr>
          <p:cNvPr id="39" name="Picture 23"/>
          <p:cNvPicPr>
            <a:picLocks xmlns:a="http://schemas.openxmlformats.org/drawingml/2006/main" noChangeAspect="1"/>
          </p:cNvPicPr>
          <p:nvPr/>
        </p:nvPicPr>
        <p:blipFill>
          <a:blip xmlns:r="http://schemas.openxmlformats.org/officeDocument/2006/relationships" xmlns:a="http://schemas.openxmlformats.org/drawingml/2006/main" r:embed="Rb5f2447b397e4050"/>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40" name="Graphic 25"/>
          <p:cNvPicPr>
            <a:picLocks xmlns:a="http://schemas.openxmlformats.org/drawingml/2006/main" noChangeAspect="1"/>
          </p:cNvPicPr>
          <p:nvPr/>
        </p:nvPicPr>
        <p:blipFill>
          <a:blip xmlns:r="http://schemas.openxmlformats.org/officeDocument/2006/relationships" xmlns:a="http://schemas.openxmlformats.org/drawingml/2006/main" r:embed="R5bdf90aae5e245bd">
            <a:extLst>
              <a:ext uri="{96DAC541-7B7A-43D3-8B79-37D633B846F1}">
                <asvg:svgBlip xmlns:asvg="http://schemas.microsoft.com/office/drawing/2016/SVG/main" r:embed="R3d4699e0cc70438b"/>
              </a:ext>
            </a:extLst>
          </a:blip>
          <a:stretch xmlns:a="http://schemas.openxmlformats.org/drawingml/2006/main">
            <a:fillRect l="0" t="0" r="0" b="0"/>
          </a:stretch>
        </p:blipFill>
        <p:spPr>
          <a:xfrm xmlns:a="http://schemas.openxmlformats.org/drawingml/2006/main">
            <a:off x="6472385" y="1828984"/>
            <a:ext cx="914400" cy="914400"/>
          </a:xfrm>
          <a:prstGeom xmlns:a="http://schemas.openxmlformats.org/drawingml/2006/main" prst="rect">
            <a:avLst/>
          </a:prstGeom>
        </p:spPr>
      </p:pic>
      <p:pic>
        <p:nvPicPr>
          <p:cNvPr id="41" name="Graphic 27"/>
          <p:cNvPicPr>
            <a:picLocks xmlns:a="http://schemas.openxmlformats.org/drawingml/2006/main" noChangeAspect="1"/>
          </p:cNvPicPr>
          <p:nvPr/>
        </p:nvPicPr>
        <p:blipFill>
          <a:blip xmlns:r="http://schemas.openxmlformats.org/officeDocument/2006/relationships" xmlns:a="http://schemas.openxmlformats.org/drawingml/2006/main" r:embed="R7d117229f0034440">
            <a:extLst>
              <a:ext uri="{96DAC541-7B7A-43D3-8B79-37D633B846F1}">
                <asvg:svgBlip xmlns:asvg="http://schemas.microsoft.com/office/drawing/2016/SVG/main" r:embed="R6d6e9c07c8f24cdf"/>
              </a:ext>
            </a:extLst>
          </a:blip>
          <a:stretch xmlns:a="http://schemas.openxmlformats.org/drawingml/2006/main">
            <a:fillRect l="0" t="0" r="0" b="0"/>
          </a:stretch>
        </p:blipFill>
        <p:spPr>
          <a:xfrm xmlns:a="http://schemas.openxmlformats.org/drawingml/2006/main">
            <a:off x="5999308" y="3662530"/>
            <a:ext cx="914400" cy="914400"/>
          </a:xfrm>
          <a:prstGeom xmlns:a="http://schemas.openxmlformats.org/drawingml/2006/main" prst="rect">
            <a:avLst/>
          </a:prstGeom>
        </p:spPr>
      </p:pic>
      <p:sp>
        <p:nvSpPr>
          <p:cNvPr id="3" name="TextBox 2">
            <a:extLst xmlns:a="http://schemas.openxmlformats.org/drawingml/2006/main">
              <a:ext uri="{FF2B5EF4-FFF2-40B4-BE49-F238E27FC236}">
                <a16:creationId xmlns:a16="http://schemas.microsoft.com/office/drawing/2014/main" id="{D0ABAB17-164A-1C97-5C5A-709BB07749CE}"/>
              </a:ext>
            </a:extLst>
          </p:cNvPr>
          <p:cNvSpPr>
            <a:spLocks xmlns:a="http://schemas.openxmlformats.org/drawingml/2006/main" noGrp="1"/>
          </p:cNvSpPr>
          <p:nvPr/>
        </p:nvSpPr>
        <p:spPr>
          <a:xfrm xmlns:a="http://schemas.openxmlformats.org/drawingml/2006/main">
            <a:off x="232059" y="4113497"/>
            <a:ext cx="1897766" cy="738664"/>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marL="0" marR="0" lvl="0" indent="0" algn="l" defTabSz="914400">
              <a:lnSpc>
                <a:spcPct val="100000"/>
              </a:lnSpc>
              <a:spcBef>
                <a:spcPct val="0"/>
              </a:spcBef>
              <a:spcAft>
                <a:spcPts val="0"/>
              </a:spcAft>
              <a:buClrTx/>
              <a:buSzTx/>
              <a:buFontTx/>
              <a:buNone/>
            </a:pPr>
            <a:r>
              <a:rPr sz="1400" i="0" u="none" cap="none" spc="0">
                <a:ln>
                  <a:noFill/>
                </a:ln>
                <a:solidFill>
                  <a:prstClr val="black"/>
                </a:solidFill>
                <a:latin typeface="Aptos"/>
                <a:ea typeface="Aptos"/>
                <a:cs typeface="Aptos"/>
              </a:rPr>
              <a:t>Students should respect their teachers. </a:t>
            </a:r>
          </a:p>
        </p:txBody>
      </p:sp>
      <p:sp>
        <p:nvSpPr>
          <p:cNvPr id="4" name="TextBox 3">
            <a:extLst xmlns:a="http://schemas.openxmlformats.org/drawingml/2006/main">
              <a:ext uri="{FF2B5EF4-FFF2-40B4-BE49-F238E27FC236}">
                <a16:creationId xmlns:a16="http://schemas.microsoft.com/office/drawing/2014/main" id="{11C27CBF-2008-AF6D-ACD2-1C77310E99C3}"/>
              </a:ext>
            </a:extLst>
          </p:cNvPr>
          <p:cNvSpPr>
            <a:spLocks xmlns:a="http://schemas.openxmlformats.org/drawingml/2006/main" noGrp="1"/>
          </p:cNvSpPr>
          <p:nvPr/>
        </p:nvSpPr>
        <p:spPr>
          <a:xfrm xmlns:a="http://schemas.openxmlformats.org/drawingml/2006/main">
            <a:off x="4843909" y="2266331"/>
            <a:ext cx="1897766" cy="954107"/>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lvl="0">
              <a:buNone/>
            </a:pPr>
            <a:r>
              <a:rPr sz="1400">
                <a:solidFill>
                  <a:prstClr val="black"/>
                </a:solidFill>
                <a:latin typeface="Avenir Book"/>
                <a:ea typeface="Avenir Book"/>
                <a:cs typeface="Avenir Book"/>
              </a:rPr>
              <a:t>Students should look at the teacher to show that they are listening</a:t>
            </a:r>
          </a:p>
        </p:txBody>
      </p:sp>
      <p:sp>
        <p:nvSpPr>
          <p:cNvPr id="5" name="TextBox 4">
            <a:extLst xmlns:a="http://schemas.openxmlformats.org/drawingml/2006/main">
              <a:ext uri="{FF2B5EF4-FFF2-40B4-BE49-F238E27FC236}">
                <a16:creationId xmlns:a16="http://schemas.microsoft.com/office/drawing/2014/main" id="{6012C9D1-078E-1A36-1E0C-34C346B64A67}"/>
              </a:ext>
            </a:extLst>
          </p:cNvPr>
          <p:cNvSpPr>
            <a:spLocks xmlns:a="http://schemas.openxmlformats.org/drawingml/2006/main" noGrp="1"/>
          </p:cNvSpPr>
          <p:nvPr/>
        </p:nvSpPr>
        <p:spPr>
          <a:xfrm xmlns:a="http://schemas.openxmlformats.org/drawingml/2006/main">
            <a:off x="5663099" y="4589722"/>
            <a:ext cx="1897766" cy="523220"/>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lvl="0">
              <a:buNone/>
            </a:pPr>
            <a:r>
              <a:rPr sz="1400">
                <a:solidFill>
                  <a:prstClr val="black"/>
                </a:solidFill>
              </a:rPr>
              <a:t>What a  teacher says is important.</a:t>
            </a:r>
          </a:p>
        </p:txBody>
      </p:sp>
    </p:spTree>
    <p:extLst>
      <p:ext uri="{BB962C8B-B14F-4D97-AF65-F5344CB8AC3E}">
        <p14:creationId xmlns:p14="http://schemas.microsoft.com/office/powerpoint/2010/main" val="422856750"/>
      </p:ext>
    </p:extLst>
  </p:cSld>
</p:sld>
</file>

<file path=ppt/slides/slide13.xml><?xml version="1.0" encoding="utf-8"?>
<p:sld xmlns:p="http://schemas.openxmlformats.org/presentationml/2006/main">
  <p:cSld>
    <p:bg>
      <p:bgPr>
        <a:solidFill xmlns:a="http://schemas.openxmlformats.org/drawingml/2006/main">
          <a:srgbClr val="E0BCCF"/>
        </a:solidFill>
      </p:bgPr>
    </p:bg>
    <p:spTree>
      <p:nvGrpSpPr>
        <p:cNvPr id="1" name=""/>
        <p:cNvGrpSpPr/>
        <p:nvPr/>
      </p:nvGrpSpPr>
      <p:grpSpPr>
        <a:xfrm xmlns:a="http://schemas.openxmlformats.org/drawingml/2006/main"/>
      </p:grpSpPr>
      <p:pic>
        <p:nvPicPr>
          <p:cNvPr id="9" name="Picture 6"/>
          <p:cNvPicPr>
            <a:picLocks xmlns:a="http://schemas.openxmlformats.org/drawingml/2006/main" noChangeAspect="1"/>
          </p:cNvPicPr>
          <p:nvPr/>
        </p:nvPicPr>
        <p:blipFill>
          <a:blip xmlns:r="http://schemas.openxmlformats.org/officeDocument/2006/relationships" xmlns:a="http://schemas.openxmlformats.org/drawingml/2006/main" r:embed="R6644602e87b146ee"/>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pic>
        <p:nvPicPr>
          <p:cNvPr id="10" name="Picture 23"/>
          <p:cNvPicPr>
            <a:picLocks xmlns:a="http://schemas.openxmlformats.org/drawingml/2006/main" noChangeAspect="1"/>
          </p:cNvPicPr>
          <p:nvPr/>
        </p:nvPicPr>
        <p:blipFill>
          <a:blip xmlns:r="http://schemas.openxmlformats.org/officeDocument/2006/relationships" xmlns:a="http://schemas.openxmlformats.org/drawingml/2006/main" r:embed="R666fdbc70ce34861"/>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2" name="TextBox 1">
            <a:extLst xmlns:a="http://schemas.openxmlformats.org/drawingml/2006/main">
              <a:ext uri="{FF2B5EF4-FFF2-40B4-BE49-F238E27FC236}">
                <a16:creationId xmlns:a16="http://schemas.microsoft.com/office/drawing/2014/main" id="{F3013E11-2BF2-5448-77E6-073E1F8FDDBF}"/>
              </a:ext>
            </a:extLst>
          </p:cNvPr>
          <p:cNvSpPr>
            <a:spLocks xmlns:a="http://schemas.openxmlformats.org/drawingml/2006/main" noGrp="1"/>
          </p:cNvSpPr>
          <p:nvPr/>
        </p:nvSpPr>
        <p:spPr>
          <a:xfrm xmlns:a="http://schemas.openxmlformats.org/drawingml/2006/main">
            <a:off x="190976" y="1471988"/>
            <a:ext cx="847241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mj-lt"/>
                <a:ea typeface="+mj-lt"/>
                <a:cs typeface="+mj-lt"/>
              </a:rPr>
              <a:t>Values/beliefs </a:t>
            </a:r>
            <a:endParaRPr sz="3000" b="1">
              <a:solidFill>
                <a:schemeClr val="bg1"/>
              </a:solidFill>
              <a:latin typeface="+mj-lt"/>
              <a:ea typeface="+mj-lt"/>
              <a:cs typeface="+mj-lt"/>
            </a:endParaRPr>
          </a:p>
        </p:txBody>
      </p:sp>
      <p:sp>
        <p:nvSpPr>
          <p:cNvPr id="6" name="TextBox 5">
            <a:extLst xmlns:a="http://schemas.openxmlformats.org/drawingml/2006/main">
              <a:ext uri="{FF2B5EF4-FFF2-40B4-BE49-F238E27FC236}">
                <a16:creationId xmlns:a16="http://schemas.microsoft.com/office/drawing/2014/main" id="{A0A8EA09-A5A9-65FB-C892-CD42077E6BDA}"/>
              </a:ext>
            </a:extLst>
          </p:cNvPr>
          <p:cNvSpPr>
            <a:spLocks xmlns:a="http://schemas.openxmlformats.org/drawingml/2006/main" noGrp="1"/>
          </p:cNvSpPr>
          <p:nvPr/>
        </p:nvSpPr>
        <p:spPr>
          <a:xfrm xmlns:a="http://schemas.openxmlformats.org/drawingml/2006/main">
            <a:off x="549466" y="2324419"/>
            <a:ext cx="9070784" cy="4119172"/>
          </a:xfrm>
          <a:prstGeom xmlns:a="http://schemas.openxmlformats.org/drawingml/2006/main" prst="rect">
            <a:avLst/>
          </a:prstGeom>
        </p:spPr>
        <p:txBody>
          <a:bodyPr xmlns:a="http://schemas.openxmlformats.org/drawingml/2006/main" vert="horz" lIns="91440" tIns="45720" rIns="91440" bIns="45720" anchor="t">
            <a:normAutofit/>
          </a:bodyPr>
          <a:lstStyle xmlns:a="http://schemas.openxmlformats.org/drawingml/2006/main"/>
          <a:p xmlns:a="http://schemas.openxmlformats.org/drawingml/2006/main">
            <a:r>
              <a:rPr sz="2800"/>
              <a:t>What’s the difference?</a:t>
            </a:r>
          </a:p>
          <a:p xmlns:a="http://schemas.openxmlformats.org/drawingml/2006/main">
            <a:r>
              <a:rPr sz="2800"/>
              <a:t>They are interrelated but differences exist.</a:t>
            </a:r>
          </a:p>
          <a:p xmlns:a="http://schemas.openxmlformats.org/drawingml/2006/main">
            <a:endParaRPr sz="2800"/>
          </a:p>
          <a:p xmlns:a="http://schemas.openxmlformats.org/drawingml/2006/main">
            <a:r>
              <a:rPr sz="2800" b="1"/>
              <a:t>Beliefs</a:t>
            </a:r>
            <a:r>
              <a:rPr sz="2800"/>
              <a:t>: something that an individual holds to be true.</a:t>
            </a:r>
          </a:p>
          <a:p xmlns:a="http://schemas.openxmlformats.org/drawingml/2006/main">
            <a:endParaRPr sz="2800"/>
          </a:p>
          <a:p xmlns:a="http://schemas.openxmlformats.org/drawingml/2006/main">
            <a:r>
              <a:rPr sz="2800" b="1"/>
              <a:t>Values</a:t>
            </a:r>
            <a:r>
              <a:rPr sz="2800"/>
              <a:t>: something that an individual holds to be important. </a:t>
            </a:r>
          </a:p>
          <a:p xmlns:a="http://schemas.openxmlformats.org/drawingml/2006/main">
            <a:r>
              <a:rPr sz="2800"/>
              <a:t>(This may well connect to a belief.)</a:t>
            </a:r>
          </a:p>
          <a:p xmlns:a="http://schemas.openxmlformats.org/drawingml/2006/main">
            <a:pPr>
              <a:lnSpc>
                <a:spcPct val="90000"/>
              </a:lnSpc>
              <a:spcAft>
                <a:spcPts val="600"/>
              </a:spcAft>
              <a:buNone/>
            </a:pPr>
            <a:endParaRPr sz="2200"/>
          </a:p>
        </p:txBody>
      </p:sp>
    </p:spTree>
    <p:extLst>
      <p:ext uri="{BB962C8B-B14F-4D97-AF65-F5344CB8AC3E}">
        <p14:creationId xmlns:p14="http://schemas.microsoft.com/office/powerpoint/2010/main" val="4229266291"/>
      </p:ext>
    </p:extLst>
  </p:cSld>
</p:sld>
</file>

<file path=ppt/slides/slide14.xml><?xml version="1.0" encoding="utf-8"?>
<p:sld xmlns:p="http://schemas.openxmlformats.org/presentationml/2006/main">
  <p:cSld>
    <p:bg>
      <p:bgPr>
        <a:solidFill xmlns:a="http://schemas.openxmlformats.org/drawingml/2006/main">
          <a:srgbClr val="F2C07B"/>
        </a:solidFill>
      </p:bgPr>
    </p:bg>
    <p:spTree>
      <p:nvGrpSpPr>
        <p:cNvPr id="1" name=""/>
        <p:cNvGrpSpPr/>
        <p:nvPr/>
      </p:nvGrpSpPr>
      <p:grpSpPr>
        <a:xfrm xmlns:a="http://schemas.openxmlformats.org/drawingml/2006/main"/>
      </p:grpSpPr>
      <p:pic>
        <p:nvPicPr>
          <p:cNvPr id="10" name="Picture 6"/>
          <p:cNvPicPr>
            <a:picLocks xmlns:a="http://schemas.openxmlformats.org/drawingml/2006/main" noChangeAspect="1"/>
          </p:cNvPicPr>
          <p:nvPr/>
        </p:nvPicPr>
        <p:blipFill>
          <a:blip xmlns:r="http://schemas.openxmlformats.org/officeDocument/2006/relationships" xmlns:a="http://schemas.openxmlformats.org/drawingml/2006/main" r:embed="Rb1669b6c339346ab"/>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pic>
        <p:nvPicPr>
          <p:cNvPr id="11" name="Picture 23"/>
          <p:cNvPicPr>
            <a:picLocks xmlns:a="http://schemas.openxmlformats.org/drawingml/2006/main" noChangeAspect="1"/>
          </p:cNvPicPr>
          <p:nvPr/>
        </p:nvPicPr>
        <p:blipFill>
          <a:blip xmlns:r="http://schemas.openxmlformats.org/officeDocument/2006/relationships" xmlns:a="http://schemas.openxmlformats.org/drawingml/2006/main" r:embed="R6767ca99f49142c2"/>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2" name="TextBox 1">
            <a:extLst xmlns:a="http://schemas.openxmlformats.org/drawingml/2006/main">
              <a:ext uri="{FF2B5EF4-FFF2-40B4-BE49-F238E27FC236}">
                <a16:creationId xmlns:a16="http://schemas.microsoft.com/office/drawing/2014/main" id="{24F8212F-AAFC-6DCE-9B3B-FBA9B66CC2B3}"/>
              </a:ext>
            </a:extLst>
          </p:cNvPr>
          <p:cNvSpPr>
            <a:spLocks xmlns:a="http://schemas.openxmlformats.org/drawingml/2006/main" noGrp="1"/>
          </p:cNvSpPr>
          <p:nvPr/>
        </p:nvSpPr>
        <p:spPr>
          <a:xfrm xmlns:a="http://schemas.openxmlformats.org/drawingml/2006/main">
            <a:off x="190976" y="1471988"/>
            <a:ext cx="10477024" cy="553998"/>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000" b="1">
                <a:latin typeface="+mj-lt"/>
                <a:ea typeface="+mj-lt"/>
                <a:cs typeface="+mj-lt"/>
              </a:rPr>
              <a:t>Activity 1: Identifying elements of our personal worldviews</a:t>
            </a:r>
            <a:endParaRPr sz="3000" b="1">
              <a:solidFill>
                <a:schemeClr val="bg1"/>
              </a:solidFill>
              <a:latin typeface="+mj-lt"/>
              <a:ea typeface="+mj-lt"/>
              <a:cs typeface="+mj-lt"/>
            </a:endParaRPr>
          </a:p>
        </p:txBody>
      </p:sp>
      <p:sp>
        <p:nvSpPr>
          <p:cNvPr id="6" name="TextBox 5">
            <a:extLst xmlns:a="http://schemas.openxmlformats.org/drawingml/2006/main">
              <a:ext uri="{FF2B5EF4-FFF2-40B4-BE49-F238E27FC236}">
                <a16:creationId xmlns:a16="http://schemas.microsoft.com/office/drawing/2014/main" id="{E467FA7A-DD49-E709-6663-65717F55A577}"/>
              </a:ext>
            </a:extLst>
          </p:cNvPr>
          <p:cNvSpPr>
            <a:spLocks xmlns:a="http://schemas.openxmlformats.org/drawingml/2006/main" noGrp="1"/>
          </p:cNvSpPr>
          <p:nvPr/>
        </p:nvSpPr>
        <p:spPr>
          <a:xfrm xmlns:a="http://schemas.openxmlformats.org/drawingml/2006/main">
            <a:off x="549466" y="2324419"/>
            <a:ext cx="6841934" cy="4119172"/>
          </a:xfrm>
          <a:prstGeom xmlns:a="http://schemas.openxmlformats.org/drawingml/2006/main" prst="rect">
            <a:avLst/>
          </a:prstGeom>
        </p:spPr>
        <p:txBody>
          <a:bodyPr xmlns:a="http://schemas.openxmlformats.org/drawingml/2006/main" vert="horz" lIns="91440" tIns="45720" rIns="91440" bIns="45720" anchor="t">
            <a:normAutofit/>
          </a:bodyPr>
          <a:lstStyle xmlns:a="http://schemas.openxmlformats.org/drawingml/2006/main"/>
          <a:p xmlns:a="http://schemas.openxmlformats.org/drawingml/2006/main">
            <a:pPr marL="457200" indent="-457200">
              <a:buFont typeface="Arial"/>
              <a:buChar char="•"/>
            </a:pPr>
            <a:r>
              <a:rPr sz="2800"/>
              <a:t>Why did you want to become a teacher?</a:t>
            </a:r>
          </a:p>
          <a:p xmlns:a="http://schemas.openxmlformats.org/drawingml/2006/main">
            <a:pPr marL="457200" indent="-457200">
              <a:buFont typeface="Arial"/>
              <a:buChar char="•"/>
            </a:pPr>
            <a:r>
              <a:rPr sz="2800"/>
              <a:t>What would make you vote for a war? Is there ever a just war? </a:t>
            </a:r>
          </a:p>
          <a:p xmlns:a="http://schemas.openxmlformats.org/drawingml/2006/main">
            <a:pPr marL="457200" indent="-457200">
              <a:buFont typeface="Arial"/>
              <a:buChar char="•"/>
            </a:pPr>
            <a:r>
              <a:rPr sz="2800"/>
              <a:t>What would make you want to remove a student from school? </a:t>
            </a:r>
          </a:p>
          <a:p xmlns:a="http://schemas.openxmlformats.org/drawingml/2006/main">
            <a:pPr marL="457200" indent="-457200">
              <a:buFont typeface="Arial"/>
              <a:buChar char="•"/>
            </a:pPr>
            <a:r>
              <a:rPr sz="2800"/>
              <a:t>Is it acceptable to lie? </a:t>
            </a:r>
          </a:p>
          <a:p xmlns:a="http://schemas.openxmlformats.org/drawingml/2006/main">
            <a:pPr marL="457200" indent="-457200">
              <a:buFont typeface="Arial"/>
              <a:buChar char="•"/>
            </a:pPr>
            <a:r>
              <a:rPr sz="2800"/>
              <a:t>Do you make any conscious decisions about shopping i.e. organic, fair trade, UK produce, local produce?</a:t>
            </a:r>
          </a:p>
          <a:p xmlns:a="http://schemas.openxmlformats.org/drawingml/2006/main">
            <a:pPr>
              <a:lnSpc>
                <a:spcPct val="90000"/>
              </a:lnSpc>
              <a:spcAft>
                <a:spcPts val="600"/>
              </a:spcAft>
              <a:buNone/>
            </a:pPr>
            <a:endParaRPr sz="2200"/>
          </a:p>
        </p:txBody>
      </p:sp>
      <p:pic>
        <p:nvPicPr>
          <p:cNvPr id="14" name="Picture 2"/>
          <p:cNvPicPr>
            <a:picLocks xmlns:a="http://schemas.openxmlformats.org/drawingml/2006/main" noChangeAspect="1"/>
          </p:cNvPicPr>
          <p:nvPr/>
        </p:nvPicPr>
        <p:blipFill>
          <a:blip xmlns:r="http://schemas.openxmlformats.org/officeDocument/2006/relationships" xmlns:a="http://schemas.openxmlformats.org/drawingml/2006/main" r:embed="Rd1a28c5366eb474c"/>
          <a:stretch xmlns:a="http://schemas.openxmlformats.org/drawingml/2006/main">
            <a:fillRect l="0" t="0" r="0" b="0"/>
          </a:stretch>
        </p:blipFill>
        <p:spPr>
          <a:xfrm xmlns:a="http://schemas.openxmlformats.org/drawingml/2006/main">
            <a:off x="7539076" y="2552777"/>
            <a:ext cx="4283504" cy="2856403"/>
          </a:xfrm>
          <a:prstGeom xmlns:a="http://schemas.openxmlformats.org/drawingml/2006/main" prst="rect">
            <a:avLst/>
          </a:prstGeom>
          <a:ln xmlns:a="http://schemas.openxmlformats.org/drawingml/2006/main" w="34925">
            <a:solidFill>
              <a:srgbClr val="FFC000"/>
            </a:solidFill>
          </a:ln>
        </p:spPr>
      </p:pic>
    </p:spTree>
    <p:extLst>
      <p:ext uri="{BB962C8B-B14F-4D97-AF65-F5344CB8AC3E}">
        <p14:creationId xmlns:p14="http://schemas.microsoft.com/office/powerpoint/2010/main" val="1349077785"/>
      </p:ext>
    </p:extLst>
  </p:cSld>
</p:sld>
</file>

<file path=ppt/slides/slide15.xml><?xml version="1.0" encoding="utf-8"?>
<p:sld xmlns:p="http://schemas.openxmlformats.org/presentationml/2006/main">
  <p:cSld>
    <p:bg>
      <p:bgPr>
        <a:solidFill xmlns:a="http://schemas.openxmlformats.org/drawingml/2006/main">
          <a:srgbClr val="B3E5EF"/>
        </a:solidFill>
      </p:bgPr>
    </p:bg>
    <p:spTree>
      <p:nvGrpSpPr>
        <p:cNvPr id="1" name=""/>
        <p:cNvGrpSpPr/>
        <p:nvPr/>
      </p:nvGrpSpPr>
      <p:grpSpPr>
        <a:xfrm xmlns:a="http://schemas.openxmlformats.org/drawingml/2006/main"/>
      </p:grpSpPr>
      <p:sp>
        <p:nvSpPr>
          <p:cNvPr id="15" name="Delay 14">
            <a:extLst xmlns:a="http://schemas.openxmlformats.org/drawingml/2006/main">
              <a:ext uri="{FF2B5EF4-FFF2-40B4-BE49-F238E27FC236}">
                <a16:creationId xmlns:a16="http://schemas.microsoft.com/office/drawing/2014/main" id="{77F3A7E9-553B-0C6B-C617-415ADA2062E6}"/>
              </a:ext>
            </a:extLst>
          </p:cNvPr>
          <p:cNvSpPr>
            <a:spLocks xmlns:a="http://schemas.openxmlformats.org/drawingml/2006/main" noGrp="1"/>
          </p:cNvSpPr>
          <p:nvPr/>
        </p:nvSpPr>
        <p:spPr>
          <a:xfrm xmlns:a="http://schemas.openxmlformats.org/drawingml/2006/main">
            <a:off x="-44244" y="2198981"/>
            <a:ext cx="4262284" cy="3774966"/>
          </a:xfrm>
          <a:prstGeom xmlns:a="http://schemas.openxmlformats.org/drawingml/2006/main" prst="flowChartDelay">
            <a:avLst/>
          </a:prstGeom>
          <a:solidFill xmlns:a="http://schemas.openxmlformats.org/drawingml/2006/main">
            <a:srgbClr val="E0BCCF"/>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pic>
        <p:nvPicPr>
          <p:cNvPr id="29" name="Picture 6"/>
          <p:cNvPicPr>
            <a:picLocks xmlns:a="http://schemas.openxmlformats.org/drawingml/2006/main" noChangeAspect="1"/>
          </p:cNvPicPr>
          <p:nvPr/>
        </p:nvPicPr>
        <p:blipFill>
          <a:blip xmlns:r="http://schemas.openxmlformats.org/officeDocument/2006/relationships" xmlns:a="http://schemas.openxmlformats.org/drawingml/2006/main" r:embed="R50443f14a047496d"/>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12" name="TextBox 11">
            <a:extLst xmlns:a="http://schemas.openxmlformats.org/drawingml/2006/main">
              <a:ext uri="{FF2B5EF4-FFF2-40B4-BE49-F238E27FC236}">
                <a16:creationId xmlns:a16="http://schemas.microsoft.com/office/drawing/2014/main" id="{8A189FC4-7AC3-D6BC-29FB-3A1BB2F6A559}"/>
              </a:ext>
            </a:extLst>
          </p:cNvPr>
          <p:cNvSpPr>
            <a:spLocks xmlns:a="http://schemas.openxmlformats.org/drawingml/2006/main" noGrp="1"/>
          </p:cNvSpPr>
          <p:nvPr/>
        </p:nvSpPr>
        <p:spPr>
          <a:xfrm xmlns:a="http://schemas.openxmlformats.org/drawingml/2006/main">
            <a:off x="1236282" y="1127674"/>
            <a:ext cx="8472414" cy="584775"/>
          </a:xfrm>
          <a:prstGeom xmlns:a="http://schemas.openxmlformats.org/drawingml/2006/main" prst="rect">
            <a:avLst/>
          </a:prstGeom>
          <a:noFill xmlns:a="http://schemas.openxmlformats.org/drawingml/2006/main"/>
        </p:spPr>
        <p:txBody>
          <a:bodyPr xmlns:a="http://schemas.openxmlformats.org/drawingml/2006/main" wrap="square" lIns="91440" tIns="45720" rIns="91440" bIns="45720" anchor="t">
            <a:spAutoFit/>
          </a:bodyPr>
          <a:lstStyle xmlns:a="http://schemas.openxmlformats.org/drawingml/2006/main"/>
          <a:p xmlns:a="http://schemas.openxmlformats.org/drawingml/2006/main">
            <a:r>
              <a:rPr sz="3200" b="1">
                <a:latin typeface="+mj-lt"/>
                <a:ea typeface="+mj-lt"/>
                <a:cs typeface="+mj-lt"/>
              </a:rPr>
              <a:t>Activity 2</a:t>
            </a:r>
            <a:endParaRPr/>
          </a:p>
        </p:txBody>
      </p:sp>
      <p:sp>
        <p:nvSpPr>
          <p:cNvPr id="14" name="Delay 13">
            <a:extLst xmlns:a="http://schemas.openxmlformats.org/drawingml/2006/main">
              <a:ext uri="{FF2B5EF4-FFF2-40B4-BE49-F238E27FC236}">
                <a16:creationId xmlns:a16="http://schemas.microsoft.com/office/drawing/2014/main" id="{A4C92922-997B-1956-6A1E-1CEDAE59B4B3}"/>
              </a:ext>
            </a:extLst>
          </p:cNvPr>
          <p:cNvSpPr>
            <a:spLocks xmlns:a="http://schemas.openxmlformats.org/drawingml/2006/main" noGrp="1"/>
          </p:cNvSpPr>
          <p:nvPr/>
        </p:nvSpPr>
        <p:spPr>
          <a:xfrm xmlns:a="http://schemas.openxmlformats.org/drawingml/2006/main">
            <a:off x="-44244" y="2791974"/>
            <a:ext cx="3318386" cy="2588979"/>
          </a:xfrm>
          <a:prstGeom xmlns:a="http://schemas.openxmlformats.org/drawingml/2006/main" prst="flowChartDelay">
            <a:avLst/>
          </a:prstGeom>
          <a:solidFill xmlns:a="http://schemas.openxmlformats.org/drawingml/2006/main">
            <a:srgbClr val="F2C07B"/>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6" name="Delay 15">
            <a:extLst xmlns:a="http://schemas.openxmlformats.org/drawingml/2006/main">
              <a:ext uri="{FF2B5EF4-FFF2-40B4-BE49-F238E27FC236}">
                <a16:creationId xmlns:a16="http://schemas.microsoft.com/office/drawing/2014/main" id="{49A133C5-7B85-F18B-39F3-BE28DDCFB20C}"/>
              </a:ext>
            </a:extLst>
          </p:cNvPr>
          <p:cNvSpPr>
            <a:spLocks xmlns:a="http://schemas.openxmlformats.org/drawingml/2006/main" noGrp="1"/>
          </p:cNvSpPr>
          <p:nvPr/>
        </p:nvSpPr>
        <p:spPr>
          <a:xfrm xmlns:a="http://schemas.openxmlformats.org/drawingml/2006/main">
            <a:off x="-44244" y="2970308"/>
            <a:ext cx="2266334" cy="2232310"/>
          </a:xfrm>
          <a:prstGeom xmlns:a="http://schemas.openxmlformats.org/drawingml/2006/main" prst="flowChartDelay">
            <a:avLst/>
          </a:prstGeom>
          <a:solidFill xmlns:a="http://schemas.openxmlformats.org/drawingml/2006/main">
            <a:srgbClr val="D1DA91"/>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7" name="TextBox 16">
            <a:extLst xmlns:a="http://schemas.openxmlformats.org/drawingml/2006/main">
              <a:ext uri="{FF2B5EF4-FFF2-40B4-BE49-F238E27FC236}">
                <a16:creationId xmlns:a16="http://schemas.microsoft.com/office/drawing/2014/main" id="{A52CA930-6786-322E-1218-FD2ACF6B3444}"/>
              </a:ext>
            </a:extLst>
          </p:cNvPr>
          <p:cNvSpPr>
            <a:spLocks xmlns:a="http://schemas.openxmlformats.org/drawingml/2006/main" noGrp="1"/>
          </p:cNvSpPr>
          <p:nvPr/>
        </p:nvSpPr>
        <p:spPr>
          <a:xfrm xmlns:a="http://schemas.openxmlformats.org/drawingml/2006/main">
            <a:off x="543233" y="3681913"/>
            <a:ext cx="1091379"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2400" b="1"/>
              <a:t>belief</a:t>
            </a:r>
            <a:endParaRPr sz="2400" b="1">
              <a:solidFill>
                <a:schemeClr val="bg1"/>
              </a:solidFill>
            </a:endParaRPr>
          </a:p>
        </p:txBody>
      </p:sp>
      <p:sp>
        <p:nvSpPr>
          <p:cNvPr id="19" name="Bent Up Arrow 18">
            <a:extLst xmlns:a="http://schemas.openxmlformats.org/drawingml/2006/main">
              <a:ext uri="{FF2B5EF4-FFF2-40B4-BE49-F238E27FC236}">
                <a16:creationId xmlns:a16="http://schemas.microsoft.com/office/drawing/2014/main" id="{0E3DBF7D-0B42-7731-092C-62CC94351F6B}"/>
              </a:ext>
            </a:extLst>
          </p:cNvPr>
          <p:cNvSpPr>
            <a:spLocks xmlns:a="http://schemas.openxmlformats.org/drawingml/2006/main" noGrp="1"/>
          </p:cNvSpPr>
          <p:nvPr/>
        </p:nvSpPr>
        <p:spPr>
          <a:xfrm xmlns:a="http://schemas.openxmlformats.org/drawingml/2006/main">
            <a:off x="2442616" y="4423997"/>
            <a:ext cx="3551318" cy="662068"/>
          </a:xfrm>
          <a:prstGeom xmlns:a="http://schemas.openxmlformats.org/drawingml/2006/main" prst="bentUpArrow">
            <a:avLst/>
          </a:prstGeom>
          <a:solidFill xmlns:a="http://schemas.openxmlformats.org/drawingml/2006/main">
            <a:srgbClr val="FEE8A6"/>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20" name="Bent Arrow 19">
            <a:extLst xmlns:a="http://schemas.openxmlformats.org/drawingml/2006/main">
              <a:ext uri="{FF2B5EF4-FFF2-40B4-BE49-F238E27FC236}">
                <a16:creationId xmlns:a16="http://schemas.microsoft.com/office/drawing/2014/main" id="{9E2A0B14-6530-6A8D-9247-D6B6EEF3EF01}"/>
              </a:ext>
            </a:extLst>
          </p:cNvPr>
          <p:cNvSpPr>
            <a:spLocks xmlns:a="http://schemas.openxmlformats.org/drawingml/2006/main" noGrp="1"/>
          </p:cNvSpPr>
          <p:nvPr/>
        </p:nvSpPr>
        <p:spPr>
          <a:xfrm xmlns:a="http://schemas.openxmlformats.org/drawingml/2006/main">
            <a:off x="3348337" y="1923580"/>
            <a:ext cx="1351937" cy="1082790"/>
          </a:xfrm>
          <a:prstGeom xmlns:a="http://schemas.openxmlformats.org/drawingml/2006/main" prst="bentArrow">
            <a:avLst/>
          </a:prstGeom>
          <a:solidFill xmlns:a="http://schemas.openxmlformats.org/drawingml/2006/main">
            <a:srgbClr val="C6D6DC"/>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solidFill>
                <a:schemeClr val="tx1"/>
              </a:solidFill>
            </a:endParaRPr>
          </a:p>
        </p:txBody>
      </p:sp>
      <p:sp>
        <p:nvSpPr>
          <p:cNvPr id="21" name="Cloud Callout 20">
            <a:extLst xmlns:a="http://schemas.openxmlformats.org/drawingml/2006/main">
              <a:ext uri="{FF2B5EF4-FFF2-40B4-BE49-F238E27FC236}">
                <a16:creationId xmlns:a16="http://schemas.microsoft.com/office/drawing/2014/main" id="{A1487EBB-4164-3ECD-A010-15054125580F}"/>
              </a:ext>
            </a:extLst>
          </p:cNvPr>
          <p:cNvSpPr>
            <a:spLocks xmlns:a="http://schemas.openxmlformats.org/drawingml/2006/main" noGrp="1"/>
          </p:cNvSpPr>
          <p:nvPr/>
        </p:nvSpPr>
        <p:spPr>
          <a:xfrm xmlns:a="http://schemas.openxmlformats.org/drawingml/2006/main">
            <a:off x="144918" y="3123587"/>
            <a:ext cx="845107" cy="610825"/>
          </a:xfrm>
          <a:prstGeom xmlns:a="http://schemas.openxmlformats.org/drawingml/2006/main" prst="cloudCallout">
            <a:avLst>
              <a:gd name="adj1" fmla="val -26894"/>
              <a:gd name="adj2" fmla="val 93001"/>
            </a:avLst>
          </a:prstGeom>
          <a:solidFill xmlns:a="http://schemas.openxmlformats.org/drawingml/2006/main">
            <a:schemeClr val="tx1"/>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22" name="TextBox 21">
            <a:extLst xmlns:a="http://schemas.openxmlformats.org/drawingml/2006/main">
              <a:ext uri="{FF2B5EF4-FFF2-40B4-BE49-F238E27FC236}">
                <a16:creationId xmlns:a16="http://schemas.microsoft.com/office/drawing/2014/main" id="{E7019415-241B-F241-2F17-B6285C570C37}"/>
              </a:ext>
            </a:extLst>
          </p:cNvPr>
          <p:cNvSpPr>
            <a:spLocks xmlns:a="http://schemas.openxmlformats.org/drawingml/2006/main" noGrp="1"/>
          </p:cNvSpPr>
          <p:nvPr/>
        </p:nvSpPr>
        <p:spPr>
          <a:xfrm xmlns:a="http://schemas.openxmlformats.org/drawingml/2006/main">
            <a:off x="5472489" y="2002903"/>
            <a:ext cx="2059857"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2400" b="1"/>
              <a:t>behaviour</a:t>
            </a:r>
            <a:endParaRPr sz="2400" b="1">
              <a:solidFill>
                <a:schemeClr val="bg1"/>
              </a:solidFill>
            </a:endParaRPr>
          </a:p>
        </p:txBody>
      </p:sp>
      <p:sp>
        <p:nvSpPr>
          <p:cNvPr id="23" name="TextBox 22">
            <a:extLst xmlns:a="http://schemas.openxmlformats.org/drawingml/2006/main">
              <a:ext uri="{FF2B5EF4-FFF2-40B4-BE49-F238E27FC236}">
                <a16:creationId xmlns:a16="http://schemas.microsoft.com/office/drawing/2014/main" id="{7AD8C9C9-AA91-6133-58CB-A78100B0BB8F}"/>
              </a:ext>
            </a:extLst>
          </p:cNvPr>
          <p:cNvSpPr>
            <a:spLocks xmlns:a="http://schemas.openxmlformats.org/drawingml/2006/main" noGrp="1"/>
          </p:cNvSpPr>
          <p:nvPr/>
        </p:nvSpPr>
        <p:spPr>
          <a:xfrm xmlns:a="http://schemas.openxmlformats.org/drawingml/2006/main">
            <a:off x="5891624" y="3967792"/>
            <a:ext cx="1351937"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2400" b="1"/>
              <a:t>values</a:t>
            </a:r>
            <a:endParaRPr sz="2400" b="1">
              <a:solidFill>
                <a:schemeClr val="bg1"/>
              </a:solidFill>
            </a:endParaRPr>
          </a:p>
        </p:txBody>
      </p:sp>
      <p:pic>
        <p:nvPicPr>
          <p:cNvPr id="39" name="Picture 23"/>
          <p:cNvPicPr>
            <a:picLocks xmlns:a="http://schemas.openxmlformats.org/drawingml/2006/main" noChangeAspect="1"/>
          </p:cNvPicPr>
          <p:nvPr/>
        </p:nvPicPr>
        <p:blipFill>
          <a:blip xmlns:r="http://schemas.openxmlformats.org/officeDocument/2006/relationships" xmlns:a="http://schemas.openxmlformats.org/drawingml/2006/main" r:embed="R658646f0c7ac423f"/>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pic>
        <p:nvPicPr>
          <p:cNvPr id="40" name="Graphic 25"/>
          <p:cNvPicPr>
            <a:picLocks xmlns:a="http://schemas.openxmlformats.org/drawingml/2006/main" noChangeAspect="1"/>
          </p:cNvPicPr>
          <p:nvPr/>
        </p:nvPicPr>
        <p:blipFill>
          <a:blip xmlns:r="http://schemas.openxmlformats.org/officeDocument/2006/relationships" xmlns:a="http://schemas.openxmlformats.org/drawingml/2006/main" r:embed="R30b1d94293414f37">
            <a:extLst>
              <a:ext uri="{96DAC541-7B7A-43D3-8B79-37D633B846F1}">
                <asvg:svgBlip xmlns:asvg="http://schemas.microsoft.com/office/drawing/2016/SVG/main" r:embed="Re6d51625be7c48a8"/>
              </a:ext>
            </a:extLst>
          </a:blip>
          <a:stretch xmlns:a="http://schemas.openxmlformats.org/drawingml/2006/main">
            <a:fillRect l="0" t="0" r="0" b="0"/>
          </a:stretch>
        </p:blipFill>
        <p:spPr>
          <a:xfrm xmlns:a="http://schemas.openxmlformats.org/drawingml/2006/main">
            <a:off x="4706378" y="1703465"/>
            <a:ext cx="914400" cy="914400"/>
          </a:xfrm>
          <a:prstGeom xmlns:a="http://schemas.openxmlformats.org/drawingml/2006/main" prst="rect">
            <a:avLst/>
          </a:prstGeom>
        </p:spPr>
      </p:pic>
      <p:pic>
        <p:nvPicPr>
          <p:cNvPr id="41" name="Graphic 27"/>
          <p:cNvPicPr>
            <a:picLocks xmlns:a="http://schemas.openxmlformats.org/drawingml/2006/main" noChangeAspect="1"/>
          </p:cNvPicPr>
          <p:nvPr/>
        </p:nvPicPr>
        <p:blipFill>
          <a:blip xmlns:r="http://schemas.openxmlformats.org/officeDocument/2006/relationships" xmlns:a="http://schemas.openxmlformats.org/drawingml/2006/main" r:embed="R4dc2313bb35a4cf4">
            <a:extLst>
              <a:ext uri="{96DAC541-7B7A-43D3-8B79-37D633B846F1}">
                <asvg:svgBlip xmlns:asvg="http://schemas.microsoft.com/office/drawing/2016/SVG/main" r:embed="R02cbb0b16d9140bd"/>
              </a:ext>
            </a:extLst>
          </a:blip>
          <a:stretch xmlns:a="http://schemas.openxmlformats.org/drawingml/2006/main">
            <a:fillRect l="0" t="0" r="0" b="0"/>
          </a:stretch>
        </p:blipFill>
        <p:spPr>
          <a:xfrm xmlns:a="http://schemas.openxmlformats.org/drawingml/2006/main">
            <a:off x="5054957" y="3563001"/>
            <a:ext cx="914400" cy="914400"/>
          </a:xfrm>
          <a:prstGeom xmlns:a="http://schemas.openxmlformats.org/drawingml/2006/main" prst="rect">
            <a:avLst/>
          </a:prstGeom>
        </p:spPr>
      </p:pic>
      <p:sp>
        <p:nvSpPr>
          <p:cNvPr id="3" name="TextBox 2">
            <a:extLst xmlns:a="http://schemas.openxmlformats.org/drawingml/2006/main">
              <a:ext uri="{FF2B5EF4-FFF2-40B4-BE49-F238E27FC236}">
                <a16:creationId xmlns:a16="http://schemas.microsoft.com/office/drawing/2014/main" id="{22774690-EDD6-FD94-07E4-2759E56725BB}"/>
              </a:ext>
            </a:extLst>
          </p:cNvPr>
          <p:cNvSpPr>
            <a:spLocks xmlns:a="http://schemas.openxmlformats.org/drawingml/2006/main" noGrp="1"/>
          </p:cNvSpPr>
          <p:nvPr/>
        </p:nvSpPr>
        <p:spPr>
          <a:xfrm xmlns:a="http://schemas.openxmlformats.org/drawingml/2006/main">
            <a:off x="8439237" y="1419279"/>
            <a:ext cx="3337641" cy="4119172"/>
          </a:xfrm>
          <a:prstGeom xmlns:a="http://schemas.openxmlformats.org/drawingml/2006/main" prst="rect">
            <a:avLst/>
          </a:prstGeom>
        </p:spPr>
        <p:txBody>
          <a:bodyPr xmlns:a="http://schemas.openxmlformats.org/drawingml/2006/main" vert="horz" lIns="91440" tIns="45720" rIns="91440" bIns="45720" anchor="t">
            <a:normAutofit/>
          </a:bodyPr>
          <a:lstStyle xmlns:a="http://schemas.openxmlformats.org/drawingml/2006/main"/>
          <a:p xmlns:a="http://schemas.openxmlformats.org/drawingml/2006/main">
            <a:r>
              <a:rPr sz="2800" b="1"/>
              <a:t>Try and map</a:t>
            </a:r>
            <a:br/>
            <a:r>
              <a:rPr sz="2800" b="1"/>
              <a:t>out the beliefs </a:t>
            </a:r>
            <a:br/>
            <a:r>
              <a:rPr sz="2800" b="1"/>
              <a:t>and values </a:t>
            </a:r>
            <a:br/>
            <a:r>
              <a:rPr sz="2800" b="1"/>
              <a:t>beneath </a:t>
            </a:r>
            <a:br/>
            <a:r>
              <a:rPr sz="2800" b="1"/>
              <a:t>your </a:t>
            </a:r>
            <a:br/>
            <a:r>
              <a:rPr sz="2800" b="1"/>
              <a:t>behaviour.</a:t>
            </a:r>
            <a:endParaRPr sz="2200"/>
          </a:p>
        </p:txBody>
      </p:sp>
    </p:spTree>
    <p:extLst>
      <p:ext uri="{BB962C8B-B14F-4D97-AF65-F5344CB8AC3E}">
        <p14:creationId xmlns:p14="http://schemas.microsoft.com/office/powerpoint/2010/main" val="1699526238"/>
      </p:ext>
    </p:extLst>
  </p:cSld>
</p:sld>
</file>

<file path=ppt/slides/slide16.xml><?xml version="1.0" encoding="utf-8"?>
<p:sld xmlns:p="http://schemas.openxmlformats.org/presentationml/2006/main">
  <p:cSld>
    <p:bg>
      <p:bgPr>
        <a:solidFill xmlns:a="http://schemas.openxmlformats.org/drawingml/2006/main">
          <a:srgbClr val="CCD888"/>
        </a:solidFill>
      </p:bgPr>
    </p:bg>
    <p:spTree>
      <p:nvGrpSpPr>
        <p:cNvPr id="1" name=""/>
        <p:cNvGrpSpPr/>
        <p:nvPr/>
      </p:nvGrpSpPr>
      <p:grpSpPr>
        <a:xfrm xmlns:a="http://schemas.openxmlformats.org/drawingml/2006/main"/>
      </p:grpSpPr>
      <p:pic>
        <p:nvPicPr>
          <p:cNvPr id="6" name="Picture 6"/>
          <p:cNvPicPr>
            <a:picLocks xmlns:a="http://schemas.openxmlformats.org/drawingml/2006/main" noChangeAspect="1"/>
          </p:cNvPicPr>
          <p:nvPr/>
        </p:nvPicPr>
        <p:blipFill>
          <a:blip xmlns:r="http://schemas.openxmlformats.org/officeDocument/2006/relationships" xmlns:a="http://schemas.openxmlformats.org/drawingml/2006/main" r:embed="R6d813b95870a4533"/>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pic>
        <p:nvPicPr>
          <p:cNvPr id="7" name="Picture 23"/>
          <p:cNvPicPr>
            <a:picLocks xmlns:a="http://schemas.openxmlformats.org/drawingml/2006/main" noChangeAspect="1"/>
          </p:cNvPicPr>
          <p:nvPr/>
        </p:nvPicPr>
        <p:blipFill>
          <a:blip xmlns:r="http://schemas.openxmlformats.org/officeDocument/2006/relationships" xmlns:a="http://schemas.openxmlformats.org/drawingml/2006/main" r:embed="Rcdd8bcf8baa44cb4"/>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2" name="TextBox 1">
            <a:extLst xmlns:a="http://schemas.openxmlformats.org/drawingml/2006/main">
              <a:ext uri="{FF2B5EF4-FFF2-40B4-BE49-F238E27FC236}">
                <a16:creationId xmlns:a16="http://schemas.microsoft.com/office/drawing/2014/main" id="{9479E4B9-A468-7123-5EEF-3BCFF736D4E5}"/>
              </a:ext>
            </a:extLst>
          </p:cNvPr>
          <p:cNvSpPr>
            <a:spLocks xmlns:a="http://schemas.openxmlformats.org/drawingml/2006/main" noGrp="1"/>
          </p:cNvSpPr>
          <p:nvPr/>
        </p:nvSpPr>
        <p:spPr>
          <a:xfrm xmlns:a="http://schemas.openxmlformats.org/drawingml/2006/main">
            <a:off x="190976" y="1471988"/>
            <a:ext cx="847241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mj-lt"/>
                <a:ea typeface="+mj-lt"/>
                <a:cs typeface="+mj-lt"/>
              </a:rPr>
              <a:t>Worldviews: Development and influence </a:t>
            </a:r>
            <a:endParaRPr sz="3000" b="1">
              <a:solidFill>
                <a:schemeClr val="bg1"/>
              </a:solidFill>
              <a:latin typeface="+mj-lt"/>
              <a:ea typeface="+mj-lt"/>
              <a:cs typeface="+mj-lt"/>
            </a:endParaRPr>
          </a:p>
        </p:txBody>
      </p:sp>
      <p:pic>
        <p:nvPicPr>
          <p:cNvPr id="9" name="Picture 2"/>
          <p:cNvPicPr>
            <a:picLocks xmlns:a="http://schemas.openxmlformats.org/drawingml/2006/main" noChangeAspect="1"/>
          </p:cNvPicPr>
          <p:nvPr/>
        </p:nvPicPr>
        <p:blipFill>
          <a:blip xmlns:r="http://schemas.openxmlformats.org/officeDocument/2006/relationships" xmlns:a="http://schemas.openxmlformats.org/drawingml/2006/main" r:embed="Rc07aaad9cf0a44d8"/>
          <a:stretch xmlns:a="http://schemas.openxmlformats.org/drawingml/2006/main">
            <a:fillRect l="0" t="0" r="0" b="0"/>
          </a:stretch>
        </p:blipFill>
        <p:spPr>
          <a:xfrm xmlns:a="http://schemas.openxmlformats.org/drawingml/2006/main">
            <a:off x="3391264" y="2472459"/>
            <a:ext cx="5409471" cy="3607241"/>
          </a:xfrm>
          <a:prstGeom xmlns:a="http://schemas.openxmlformats.org/drawingml/2006/main" prst="rect">
            <a:avLst/>
          </a:prstGeom>
          <a:ln xmlns:a="http://schemas.openxmlformats.org/drawingml/2006/main" w="34925">
            <a:solidFill>
              <a:srgbClr val="FFC000"/>
            </a:solidFill>
          </a:ln>
        </p:spPr>
      </p:pic>
    </p:spTree>
    <p:extLst>
      <p:ext uri="{BB962C8B-B14F-4D97-AF65-F5344CB8AC3E}">
        <p14:creationId xmlns:p14="http://schemas.microsoft.com/office/powerpoint/2010/main" val="3432657925"/>
      </p:ext>
    </p:extLst>
  </p:cSld>
</p:sld>
</file>

<file path=ppt/slides/slide17.xml><?xml version="1.0" encoding="utf-8"?>
<p:sld xmlns:p="http://schemas.openxmlformats.org/presentationml/2006/main">
  <p:cSld>
    <p:bg>
      <p:bgPr>
        <a:solidFill xmlns:a="http://schemas.openxmlformats.org/drawingml/2006/main">
          <a:srgbClr val="FEE8A6"/>
        </a:solidFill>
      </p:bgPr>
    </p:bg>
    <p:spTree>
      <p:nvGrpSpPr>
        <p:cNvPr id="1" name=""/>
        <p:cNvGrpSpPr/>
        <p:nvPr/>
      </p:nvGrpSpPr>
      <p:grpSpPr>
        <a:xfrm xmlns:a="http://schemas.openxmlformats.org/drawingml/2006/main"/>
      </p:grpSpPr>
      <p:pic>
        <p:nvPicPr>
          <p:cNvPr id="18" name="Picture 6"/>
          <p:cNvPicPr>
            <a:picLocks xmlns:a="http://schemas.openxmlformats.org/drawingml/2006/main" noChangeAspect="1"/>
          </p:cNvPicPr>
          <p:nvPr/>
        </p:nvPicPr>
        <p:blipFill>
          <a:blip xmlns:r="http://schemas.openxmlformats.org/officeDocument/2006/relationships" xmlns:a="http://schemas.openxmlformats.org/drawingml/2006/main" r:embed="R1ce756a8272746f4"/>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pic>
        <p:nvPicPr>
          <p:cNvPr id="19" name="Picture 23"/>
          <p:cNvPicPr>
            <a:picLocks xmlns:a="http://schemas.openxmlformats.org/drawingml/2006/main" noChangeAspect="1"/>
          </p:cNvPicPr>
          <p:nvPr/>
        </p:nvPicPr>
        <p:blipFill>
          <a:blip xmlns:r="http://schemas.openxmlformats.org/officeDocument/2006/relationships" xmlns:a="http://schemas.openxmlformats.org/drawingml/2006/main" r:embed="R01f18eb316a74f9e"/>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2" name="TextBox 1">
            <a:extLst xmlns:a="http://schemas.openxmlformats.org/drawingml/2006/main">
              <a:ext uri="{FF2B5EF4-FFF2-40B4-BE49-F238E27FC236}">
                <a16:creationId xmlns:a16="http://schemas.microsoft.com/office/drawing/2014/main" id="{8600A013-6084-D79D-3053-94AE3DBD167C}"/>
              </a:ext>
            </a:extLst>
          </p:cNvPr>
          <p:cNvSpPr>
            <a:spLocks xmlns:a="http://schemas.openxmlformats.org/drawingml/2006/main" noGrp="1"/>
          </p:cNvSpPr>
          <p:nvPr/>
        </p:nvSpPr>
        <p:spPr>
          <a:xfrm xmlns:a="http://schemas.openxmlformats.org/drawingml/2006/main">
            <a:off x="190976" y="1471988"/>
            <a:ext cx="847241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mj-lt"/>
                <a:ea typeface="+mj-lt"/>
                <a:cs typeface="+mj-lt"/>
              </a:rPr>
              <a:t>How are worldviews formed? </a:t>
            </a:r>
            <a:endParaRPr sz="3000" b="1">
              <a:solidFill>
                <a:schemeClr val="bg1"/>
              </a:solidFill>
              <a:latin typeface="+mj-lt"/>
              <a:ea typeface="+mj-lt"/>
              <a:cs typeface="+mj-lt"/>
            </a:endParaRPr>
          </a:p>
        </p:txBody>
      </p:sp>
      <p:sp>
        <p:nvSpPr>
          <p:cNvPr id="3" name="Rounded Rectangle 2">
            <a:extLst xmlns:a="http://schemas.openxmlformats.org/drawingml/2006/main">
              <a:ext uri="{FF2B5EF4-FFF2-40B4-BE49-F238E27FC236}">
                <a16:creationId xmlns:a16="http://schemas.microsoft.com/office/drawing/2014/main" id="{442B38F2-0DB0-E1FE-54F2-80D6AB51CDD1}"/>
              </a:ext>
            </a:extLst>
          </p:cNvPr>
          <p:cNvSpPr>
            <a:spLocks xmlns:a="http://schemas.openxmlformats.org/drawingml/2006/main" noGrp="1"/>
          </p:cNvSpPr>
          <p:nvPr/>
        </p:nvSpPr>
        <p:spPr>
          <a:xfrm xmlns:a="http://schemas.openxmlformats.org/drawingml/2006/main">
            <a:off x="4593104" y="3562350"/>
            <a:ext cx="2626846" cy="1123950"/>
          </a:xfrm>
          <a:prstGeom xmlns:a="http://schemas.openxmlformats.org/drawingml/2006/main" prst="roundRect">
            <a:avLst/>
          </a:prstGeom>
          <a:solidFill xmlns:a="http://schemas.openxmlformats.org/drawingml/2006/main">
            <a:schemeClr val="bg1"/>
          </a:solidFill>
          <a:ln xmlns:a="http://schemas.openxmlformats.org/drawingml/2006/main" w="38100">
            <a:solidFill>
              <a:srgbClr val="C1749C"/>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4" name="Rounded Rectangle 3">
            <a:extLst xmlns:a="http://schemas.openxmlformats.org/drawingml/2006/main">
              <a:ext uri="{FF2B5EF4-FFF2-40B4-BE49-F238E27FC236}">
                <a16:creationId xmlns:a16="http://schemas.microsoft.com/office/drawing/2014/main" id="{9E4DDF43-81DD-AF90-7294-5E9A4496EAEA}"/>
              </a:ext>
            </a:extLst>
          </p:cNvPr>
          <p:cNvSpPr>
            <a:spLocks xmlns:a="http://schemas.openxmlformats.org/drawingml/2006/main" noGrp="1"/>
          </p:cNvSpPr>
          <p:nvPr/>
        </p:nvSpPr>
        <p:spPr>
          <a:xfrm xmlns:a="http://schemas.openxmlformats.org/drawingml/2006/main">
            <a:off x="4593104" y="2324419"/>
            <a:ext cx="2626846" cy="838200"/>
          </a:xfrm>
          <a:prstGeom xmlns:a="http://schemas.openxmlformats.org/drawingml/2006/main" prst="roundRect">
            <a:avLst/>
          </a:prstGeom>
          <a:solidFill xmlns:a="http://schemas.openxmlformats.org/drawingml/2006/main">
            <a:schemeClr val="bg1"/>
          </a:solidFill>
          <a:ln xmlns:a="http://schemas.openxmlformats.org/drawingml/2006/main" w="38100">
            <a:solidFill>
              <a:srgbClr val="E89822"/>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5" name="Rounded Rectangle 4">
            <a:extLst xmlns:a="http://schemas.openxmlformats.org/drawingml/2006/main">
              <a:ext uri="{FF2B5EF4-FFF2-40B4-BE49-F238E27FC236}">
                <a16:creationId xmlns:a16="http://schemas.microsoft.com/office/drawing/2014/main" id="{1FBA54A8-FBFD-F434-34AA-21EE2FB00722}"/>
              </a:ext>
            </a:extLst>
          </p:cNvPr>
          <p:cNvSpPr>
            <a:spLocks xmlns:a="http://schemas.openxmlformats.org/drawingml/2006/main" noGrp="1"/>
          </p:cNvSpPr>
          <p:nvPr/>
        </p:nvSpPr>
        <p:spPr>
          <a:xfrm xmlns:a="http://schemas.openxmlformats.org/drawingml/2006/main">
            <a:off x="2346231" y="4966912"/>
            <a:ext cx="2626846" cy="838200"/>
          </a:xfrm>
          <a:prstGeom xmlns:a="http://schemas.openxmlformats.org/drawingml/2006/main" prst="roundRect">
            <a:avLst/>
          </a:prstGeom>
          <a:solidFill xmlns:a="http://schemas.openxmlformats.org/drawingml/2006/main">
            <a:schemeClr val="bg1"/>
          </a:solidFill>
          <a:ln xmlns:a="http://schemas.openxmlformats.org/drawingml/2006/main" w="38100">
            <a:solidFill>
              <a:srgbClr val="01A7CA"/>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8" name="Rounded Rectangle 7">
            <a:extLst xmlns:a="http://schemas.openxmlformats.org/drawingml/2006/main">
              <a:ext uri="{FF2B5EF4-FFF2-40B4-BE49-F238E27FC236}">
                <a16:creationId xmlns:a16="http://schemas.microsoft.com/office/drawing/2014/main" id="{1F7CFEF4-44D1-265B-E951-E925E84EC855}"/>
              </a:ext>
            </a:extLst>
          </p:cNvPr>
          <p:cNvSpPr>
            <a:spLocks xmlns:a="http://schemas.openxmlformats.org/drawingml/2006/main" noGrp="1"/>
          </p:cNvSpPr>
          <p:nvPr/>
        </p:nvSpPr>
        <p:spPr>
          <a:xfrm xmlns:a="http://schemas.openxmlformats.org/drawingml/2006/main">
            <a:off x="6803931" y="4966912"/>
            <a:ext cx="2626846" cy="838200"/>
          </a:xfrm>
          <a:prstGeom xmlns:a="http://schemas.openxmlformats.org/drawingml/2006/main" prst="roundRect">
            <a:avLst/>
          </a:prstGeom>
          <a:solidFill xmlns:a="http://schemas.openxmlformats.org/drawingml/2006/main">
            <a:schemeClr val="bg1"/>
          </a:solidFill>
          <a:ln xmlns:a="http://schemas.openxmlformats.org/drawingml/2006/main" w="38100">
            <a:solidFill>
              <a:srgbClr val="ADBD36"/>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9" name="TextBox 8">
            <a:extLst xmlns:a="http://schemas.openxmlformats.org/drawingml/2006/main">
              <a:ext uri="{FF2B5EF4-FFF2-40B4-BE49-F238E27FC236}">
                <a16:creationId xmlns:a16="http://schemas.microsoft.com/office/drawing/2014/main" id="{E7F7168F-141A-D52A-46F4-43C5B0F242FA}"/>
              </a:ext>
            </a:extLst>
          </p:cNvPr>
          <p:cNvSpPr>
            <a:spLocks xmlns:a="http://schemas.openxmlformats.org/drawingml/2006/main" noGrp="1"/>
          </p:cNvSpPr>
          <p:nvPr/>
        </p:nvSpPr>
        <p:spPr>
          <a:xfrm xmlns:a="http://schemas.openxmlformats.org/drawingml/2006/main">
            <a:off x="4713666" y="3893492"/>
            <a:ext cx="2385721"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2400" b="1"/>
              <a:t>Life experience</a:t>
            </a:r>
            <a:endParaRPr sz="2400" b="1"/>
          </a:p>
        </p:txBody>
      </p:sp>
      <p:sp>
        <p:nvSpPr>
          <p:cNvPr id="10" name="TextBox 9">
            <a:extLst xmlns:a="http://schemas.openxmlformats.org/drawingml/2006/main">
              <a:ext uri="{FF2B5EF4-FFF2-40B4-BE49-F238E27FC236}">
                <a16:creationId xmlns:a16="http://schemas.microsoft.com/office/drawing/2014/main" id="{90E17760-90E2-1B01-D93D-62D7F25F4D0F}"/>
              </a:ext>
            </a:extLst>
          </p:cNvPr>
          <p:cNvSpPr>
            <a:spLocks xmlns:a="http://schemas.openxmlformats.org/drawingml/2006/main" noGrp="1"/>
          </p:cNvSpPr>
          <p:nvPr/>
        </p:nvSpPr>
        <p:spPr>
          <a:xfrm xmlns:a="http://schemas.openxmlformats.org/drawingml/2006/main">
            <a:off x="4973077" y="2512686"/>
            <a:ext cx="1830854"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400" b="1"/>
              <a:t>Interaction</a:t>
            </a:r>
            <a:endParaRPr sz="2400" b="1"/>
          </a:p>
        </p:txBody>
      </p:sp>
      <p:sp>
        <p:nvSpPr>
          <p:cNvPr id="11" name="TextBox 10">
            <a:extLst xmlns:a="http://schemas.openxmlformats.org/drawingml/2006/main">
              <a:ext uri="{FF2B5EF4-FFF2-40B4-BE49-F238E27FC236}">
                <a16:creationId xmlns:a16="http://schemas.microsoft.com/office/drawing/2014/main" id="{DFD0DF20-1062-15BF-9071-476A4E0B5E33}"/>
              </a:ext>
            </a:extLst>
          </p:cNvPr>
          <p:cNvSpPr>
            <a:spLocks xmlns:a="http://schemas.openxmlformats.org/drawingml/2006/main" noGrp="1"/>
          </p:cNvSpPr>
          <p:nvPr/>
        </p:nvSpPr>
        <p:spPr>
          <a:xfrm xmlns:a="http://schemas.openxmlformats.org/drawingml/2006/main">
            <a:off x="7201927" y="5155179"/>
            <a:ext cx="1830854"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400" b="1"/>
              <a:t>Change</a:t>
            </a:r>
            <a:endParaRPr sz="2400" b="1"/>
          </a:p>
        </p:txBody>
      </p:sp>
      <p:sp>
        <p:nvSpPr>
          <p:cNvPr id="12" name="TextBox 11">
            <a:extLst xmlns:a="http://schemas.openxmlformats.org/drawingml/2006/main">
              <a:ext uri="{FF2B5EF4-FFF2-40B4-BE49-F238E27FC236}">
                <a16:creationId xmlns:a16="http://schemas.microsoft.com/office/drawing/2014/main" id="{34924130-8911-929C-A0F4-45FFE474E4CC}"/>
              </a:ext>
            </a:extLst>
          </p:cNvPr>
          <p:cNvSpPr>
            <a:spLocks xmlns:a="http://schemas.openxmlformats.org/drawingml/2006/main" noGrp="1"/>
          </p:cNvSpPr>
          <p:nvPr/>
        </p:nvSpPr>
        <p:spPr>
          <a:xfrm xmlns:a="http://schemas.openxmlformats.org/drawingml/2006/main">
            <a:off x="2533762" y="5155178"/>
            <a:ext cx="2228850"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400" b="1"/>
              <a:t>Starting point</a:t>
            </a:r>
            <a:endParaRPr sz="2400" b="1"/>
          </a:p>
        </p:txBody>
      </p:sp>
      <p:sp>
        <p:nvSpPr>
          <p:cNvPr id="13" name="Down Arrow 12">
            <a:extLst xmlns:a="http://schemas.openxmlformats.org/drawingml/2006/main">
              <a:ext uri="{FF2B5EF4-FFF2-40B4-BE49-F238E27FC236}">
                <a16:creationId xmlns:a16="http://schemas.microsoft.com/office/drawing/2014/main" id="{309F7A36-71BD-0BAB-FF10-7BCCB9EFD64C}"/>
              </a:ext>
            </a:extLst>
          </p:cNvPr>
          <p:cNvSpPr>
            <a:spLocks xmlns:a="http://schemas.openxmlformats.org/drawingml/2006/main" noGrp="1"/>
          </p:cNvSpPr>
          <p:nvPr/>
        </p:nvSpPr>
        <p:spPr>
          <a:xfrm xmlns:a="http://schemas.openxmlformats.org/drawingml/2006/main" rot="13492937">
            <a:off x="3291183" y="2649040"/>
            <a:ext cx="552450" cy="2374893"/>
          </a:xfrm>
          <a:prstGeom xmlns:a="http://schemas.openxmlformats.org/drawingml/2006/main" prst="downArrow">
            <a:avLst/>
          </a:prstGeom>
          <a:solidFill xmlns:a="http://schemas.openxmlformats.org/drawingml/2006/main">
            <a:schemeClr val="bg1"/>
          </a:solidFill>
          <a:ln xmlns:a="http://schemas.openxmlformats.org/drawingml/2006/main">
            <a:no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4" name="Down Arrow 13">
            <a:extLst xmlns:a="http://schemas.openxmlformats.org/drawingml/2006/main">
              <a:ext uri="{FF2B5EF4-FFF2-40B4-BE49-F238E27FC236}">
                <a16:creationId xmlns:a16="http://schemas.microsoft.com/office/drawing/2014/main" id="{1DB1234A-772D-FFCC-A5F9-68CA00BC4073}"/>
              </a:ext>
            </a:extLst>
          </p:cNvPr>
          <p:cNvSpPr>
            <a:spLocks xmlns:a="http://schemas.openxmlformats.org/drawingml/2006/main" noGrp="1"/>
          </p:cNvSpPr>
          <p:nvPr/>
        </p:nvSpPr>
        <p:spPr>
          <a:xfrm xmlns:a="http://schemas.openxmlformats.org/drawingml/2006/main" rot="19088156">
            <a:off x="8004893" y="2730964"/>
            <a:ext cx="552450" cy="2374893"/>
          </a:xfrm>
          <a:prstGeom xmlns:a="http://schemas.openxmlformats.org/drawingml/2006/main" prst="downArrow">
            <a:avLst/>
          </a:prstGeom>
          <a:solidFill xmlns:a="http://schemas.openxmlformats.org/drawingml/2006/main">
            <a:schemeClr val="bg1"/>
          </a:solidFill>
          <a:ln xmlns:a="http://schemas.openxmlformats.org/drawingml/2006/main">
            <a:no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5" name="Down Arrow 14">
            <a:extLst xmlns:a="http://schemas.openxmlformats.org/drawingml/2006/main">
              <a:ext uri="{FF2B5EF4-FFF2-40B4-BE49-F238E27FC236}">
                <a16:creationId xmlns:a16="http://schemas.microsoft.com/office/drawing/2014/main" id="{02A4C5A8-A774-10CF-3918-479032E24D40}"/>
              </a:ext>
            </a:extLst>
          </p:cNvPr>
          <p:cNvSpPr>
            <a:spLocks xmlns:a="http://schemas.openxmlformats.org/drawingml/2006/main" noGrp="1"/>
          </p:cNvSpPr>
          <p:nvPr/>
        </p:nvSpPr>
        <p:spPr>
          <a:xfrm xmlns:a="http://schemas.openxmlformats.org/drawingml/2006/main" rot="5400000">
            <a:off x="5606857" y="4639694"/>
            <a:ext cx="552450" cy="1492634"/>
          </a:xfrm>
          <a:prstGeom xmlns:a="http://schemas.openxmlformats.org/drawingml/2006/main" prst="downArrow">
            <a:avLst>
              <a:gd name="adj1" fmla="val 43103"/>
              <a:gd name="adj2" fmla="val 50000"/>
            </a:avLst>
          </a:prstGeom>
          <a:solidFill xmlns:a="http://schemas.openxmlformats.org/drawingml/2006/main">
            <a:schemeClr val="bg1"/>
          </a:solidFill>
          <a:ln xmlns:a="http://schemas.openxmlformats.org/drawingml/2006/main">
            <a:no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Tree>
    <p:extLst>
      <p:ext uri="{BB962C8B-B14F-4D97-AF65-F5344CB8AC3E}">
        <p14:creationId xmlns:p14="http://schemas.microsoft.com/office/powerpoint/2010/main" val="920377024"/>
      </p:ext>
    </p:extLst>
  </p:cSld>
</p:sld>
</file>

<file path=ppt/slides/slide18.xml><?xml version="1.0" encoding="utf-8"?>
<p:sld xmlns:p="http://schemas.openxmlformats.org/presentationml/2006/main">
  <p:cSld>
    <p:bg>
      <p:bgPr>
        <a:solidFill xmlns:a="http://schemas.openxmlformats.org/drawingml/2006/main">
          <a:srgbClr val="E0BCCF"/>
        </a:solidFill>
      </p:bgPr>
    </p:bg>
    <p:spTree>
      <p:nvGrpSpPr>
        <p:cNvPr id="1" name=""/>
        <p:cNvGrpSpPr/>
        <p:nvPr/>
      </p:nvGrpSpPr>
      <p:grpSpPr>
        <a:xfrm xmlns:a="http://schemas.openxmlformats.org/drawingml/2006/main"/>
      </p:grpSpPr>
      <p:pic>
        <p:nvPicPr>
          <p:cNvPr id="21" name="Picture 6"/>
          <p:cNvPicPr>
            <a:picLocks xmlns:a="http://schemas.openxmlformats.org/drawingml/2006/main" noChangeAspect="1"/>
          </p:cNvPicPr>
          <p:nvPr/>
        </p:nvPicPr>
        <p:blipFill>
          <a:blip xmlns:r="http://schemas.openxmlformats.org/officeDocument/2006/relationships" xmlns:a="http://schemas.openxmlformats.org/drawingml/2006/main" r:embed="Rc02163d27f724287"/>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pic>
        <p:nvPicPr>
          <p:cNvPr id="22" name="Picture 23"/>
          <p:cNvPicPr>
            <a:picLocks xmlns:a="http://schemas.openxmlformats.org/drawingml/2006/main" noChangeAspect="1"/>
          </p:cNvPicPr>
          <p:nvPr/>
        </p:nvPicPr>
        <p:blipFill>
          <a:blip xmlns:r="http://schemas.openxmlformats.org/officeDocument/2006/relationships" xmlns:a="http://schemas.openxmlformats.org/drawingml/2006/main" r:embed="Rc5e9b8e9311e4356"/>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2" name="TextBox 1">
            <a:extLst xmlns:a="http://schemas.openxmlformats.org/drawingml/2006/main">
              <a:ext uri="{FF2B5EF4-FFF2-40B4-BE49-F238E27FC236}">
                <a16:creationId xmlns:a16="http://schemas.microsoft.com/office/drawing/2014/main" id="{8B562076-2264-9689-0EEA-E892EAD674ED}"/>
              </a:ext>
            </a:extLst>
          </p:cNvPr>
          <p:cNvSpPr>
            <a:spLocks xmlns:a="http://schemas.openxmlformats.org/drawingml/2006/main" noGrp="1"/>
          </p:cNvSpPr>
          <p:nvPr/>
        </p:nvSpPr>
        <p:spPr>
          <a:xfrm xmlns:a="http://schemas.openxmlformats.org/drawingml/2006/main">
            <a:off x="190976" y="1471988"/>
            <a:ext cx="847241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mj-lt"/>
                <a:ea typeface="+mj-lt"/>
                <a:cs typeface="+mj-lt"/>
              </a:rPr>
              <a:t>How are worldviews formed? </a:t>
            </a:r>
            <a:endParaRPr sz="3000" b="1">
              <a:solidFill>
                <a:schemeClr val="bg1"/>
              </a:solidFill>
              <a:latin typeface="+mj-lt"/>
              <a:ea typeface="+mj-lt"/>
              <a:cs typeface="+mj-lt"/>
            </a:endParaRPr>
          </a:p>
        </p:txBody>
      </p:sp>
      <p:pic>
        <p:nvPicPr>
          <p:cNvPr id="24" name="Picture 3"/>
          <p:cNvPicPr>
            <a:picLocks xmlns:a="http://schemas.openxmlformats.org/drawingml/2006/main" noChangeAspect="1"/>
          </p:cNvPicPr>
          <p:nvPr/>
        </p:nvPicPr>
        <p:blipFill>
          <a:blip xmlns:r="http://schemas.openxmlformats.org/officeDocument/2006/relationships" xmlns:a="http://schemas.openxmlformats.org/drawingml/2006/main" r:embed="Rb01bd41971a5450e"/>
          <a:srcRect xmlns:a="http://schemas.openxmlformats.org/drawingml/2006/main" l="0" t="0" r="0" b="0"/>
          <a:stretch xmlns:a="http://schemas.openxmlformats.org/drawingml/2006/main">
            <a:fillRect l="0" t="0" r="0" b="0"/>
          </a:stretch>
        </p:blipFill>
        <p:spPr>
          <a:xfrm xmlns:a="http://schemas.openxmlformats.org/drawingml/2006/main">
            <a:off x="6042838" y="2668894"/>
            <a:ext cx="2652713" cy="3267075"/>
          </a:xfrm>
          <a:prstGeom xmlns:a="http://schemas.openxmlformats.org/drawingml/2006/main" prst="rect">
            <a:avLst/>
          </a:prstGeom>
          <a:ln xmlns:a="http://schemas.openxmlformats.org/drawingml/2006/main">
            <a:noFill/>
          </a:ln>
        </p:spPr>
      </p:pic>
      <p:sp>
        <p:nvSpPr>
          <p:cNvPr id="4" name="Down Arrow 3">
            <a:extLst xmlns:a="http://schemas.openxmlformats.org/drawingml/2006/main">
              <a:ext uri="{FF2B5EF4-FFF2-40B4-BE49-F238E27FC236}">
                <a16:creationId xmlns:a16="http://schemas.microsoft.com/office/drawing/2014/main" id="{BC6D2559-E3B4-5958-394C-D7732EE5DC9A}"/>
              </a:ext>
            </a:extLst>
          </p:cNvPr>
          <p:cNvSpPr>
            <a:spLocks xmlns:a="http://schemas.openxmlformats.org/drawingml/2006/main" noGrp="1"/>
          </p:cNvSpPr>
          <p:nvPr/>
        </p:nvSpPr>
        <p:spPr>
          <a:xfrm xmlns:a="http://schemas.openxmlformats.org/drawingml/2006/main" rot="10800000">
            <a:off x="3383429" y="2668896"/>
            <a:ext cx="552450" cy="3267073"/>
          </a:xfrm>
          <a:prstGeom xmlns:a="http://schemas.openxmlformats.org/drawingml/2006/main" prst="downArrow">
            <a:avLst>
              <a:gd name="adj1" fmla="val 43103"/>
              <a:gd name="adj2" fmla="val 50000"/>
            </a:avLst>
          </a:prstGeom>
          <a:solidFill xmlns:a="http://schemas.openxmlformats.org/drawingml/2006/main">
            <a:schemeClr val="bg1"/>
          </a:solidFill>
          <a:ln xmlns:a="http://schemas.openxmlformats.org/drawingml/2006/main">
            <a:no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5" name="Rounded Rectangle 4">
            <a:extLst xmlns:a="http://schemas.openxmlformats.org/drawingml/2006/main">
              <a:ext uri="{FF2B5EF4-FFF2-40B4-BE49-F238E27FC236}">
                <a16:creationId xmlns:a16="http://schemas.microsoft.com/office/drawing/2014/main" id="{61443C38-F8BD-0ECD-59C5-56261548EB81}"/>
              </a:ext>
            </a:extLst>
          </p:cNvPr>
          <p:cNvSpPr>
            <a:spLocks xmlns:a="http://schemas.openxmlformats.org/drawingml/2006/main" noGrp="1"/>
          </p:cNvSpPr>
          <p:nvPr/>
        </p:nvSpPr>
        <p:spPr>
          <a:xfrm xmlns:a="http://schemas.openxmlformats.org/drawingml/2006/main">
            <a:off x="7079892" y="3429000"/>
            <a:ext cx="578603" cy="1895305"/>
          </a:xfrm>
          <a:prstGeom xmlns:a="http://schemas.openxmlformats.org/drawingml/2006/main" prst="roundRect">
            <a:avLst/>
          </a:prstGeom>
          <a:solidFill xmlns:a="http://schemas.openxmlformats.org/drawingml/2006/main">
            <a:srgbClr val="E0BCCF"/>
          </a:solidFill>
          <a:ln xmlns:a="http://schemas.openxmlformats.org/drawingml/2006/main">
            <a:no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8" name="TextBox 7">
            <a:extLst xmlns:a="http://schemas.openxmlformats.org/drawingml/2006/main">
              <a:ext uri="{FF2B5EF4-FFF2-40B4-BE49-F238E27FC236}">
                <a16:creationId xmlns:a16="http://schemas.microsoft.com/office/drawing/2014/main" id="{B36518BC-29E4-D959-AB00-3873729BAEF9}"/>
              </a:ext>
            </a:extLst>
          </p:cNvPr>
          <p:cNvSpPr>
            <a:spLocks xmlns:a="http://schemas.openxmlformats.org/drawingml/2006/main" noGrp="1"/>
          </p:cNvSpPr>
          <p:nvPr/>
        </p:nvSpPr>
        <p:spPr>
          <a:xfrm xmlns:a="http://schemas.openxmlformats.org/drawingml/2006/main" rot="16200000">
            <a:off x="6461602" y="4145817"/>
            <a:ext cx="1815181"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400" b="1"/>
              <a:t>experience</a:t>
            </a:r>
            <a:endParaRPr sz="2400" b="1"/>
          </a:p>
        </p:txBody>
      </p:sp>
      <p:sp>
        <p:nvSpPr>
          <p:cNvPr id="9" name="TextBox 8">
            <a:extLst xmlns:a="http://schemas.openxmlformats.org/drawingml/2006/main">
              <a:ext uri="{FF2B5EF4-FFF2-40B4-BE49-F238E27FC236}">
                <a16:creationId xmlns:a16="http://schemas.microsoft.com/office/drawing/2014/main" id="{D37BA178-FF0D-1913-B229-E60E3F60CBD1}"/>
              </a:ext>
            </a:extLst>
          </p:cNvPr>
          <p:cNvSpPr>
            <a:spLocks xmlns:a="http://schemas.openxmlformats.org/drawingml/2006/main" noGrp="1"/>
          </p:cNvSpPr>
          <p:nvPr/>
        </p:nvSpPr>
        <p:spPr>
          <a:xfrm xmlns:a="http://schemas.openxmlformats.org/drawingml/2006/main">
            <a:off x="2412914" y="4145818"/>
            <a:ext cx="903975"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400" b="1"/>
              <a:t>Time</a:t>
            </a:r>
            <a:endParaRPr sz="2400" b="1"/>
          </a:p>
        </p:txBody>
      </p:sp>
      <p:sp>
        <p:nvSpPr>
          <p:cNvPr id="10" name="TextBox 9">
            <a:extLst xmlns:a="http://schemas.openxmlformats.org/drawingml/2006/main">
              <a:ext uri="{FF2B5EF4-FFF2-40B4-BE49-F238E27FC236}">
                <a16:creationId xmlns:a16="http://schemas.microsoft.com/office/drawing/2014/main" id="{E25A9827-09B9-D269-E1DE-91A33BB8C154}"/>
              </a:ext>
            </a:extLst>
          </p:cNvPr>
          <p:cNvSpPr>
            <a:spLocks xmlns:a="http://schemas.openxmlformats.org/drawingml/2006/main" noGrp="1"/>
          </p:cNvSpPr>
          <p:nvPr/>
        </p:nvSpPr>
        <p:spPr>
          <a:xfrm xmlns:a="http://schemas.openxmlformats.org/drawingml/2006/main">
            <a:off x="3871044" y="3478458"/>
            <a:ext cx="1336387"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400" b="1"/>
              <a:t>change</a:t>
            </a:r>
            <a:endParaRPr sz="2400" b="1"/>
          </a:p>
        </p:txBody>
      </p:sp>
      <p:sp>
        <p:nvSpPr>
          <p:cNvPr id="11" name="TextBox 10">
            <a:extLst xmlns:a="http://schemas.openxmlformats.org/drawingml/2006/main">
              <a:ext uri="{FF2B5EF4-FFF2-40B4-BE49-F238E27FC236}">
                <a16:creationId xmlns:a16="http://schemas.microsoft.com/office/drawing/2014/main" id="{5E76137B-60C6-6110-C01B-73D0BAA9C319}"/>
              </a:ext>
            </a:extLst>
          </p:cNvPr>
          <p:cNvSpPr>
            <a:spLocks xmlns:a="http://schemas.openxmlformats.org/drawingml/2006/main" noGrp="1"/>
          </p:cNvSpPr>
          <p:nvPr/>
        </p:nvSpPr>
        <p:spPr>
          <a:xfrm xmlns:a="http://schemas.openxmlformats.org/drawingml/2006/main">
            <a:off x="3786214" y="5155179"/>
            <a:ext cx="1336387"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400" b="1"/>
              <a:t>Start</a:t>
            </a:r>
            <a:endParaRPr sz="2400" b="1"/>
          </a:p>
        </p:txBody>
      </p:sp>
      <p:sp>
        <p:nvSpPr>
          <p:cNvPr id="12" name="TextBox 11">
            <a:extLst xmlns:a="http://schemas.openxmlformats.org/drawingml/2006/main">
              <a:ext uri="{FF2B5EF4-FFF2-40B4-BE49-F238E27FC236}">
                <a16:creationId xmlns:a16="http://schemas.microsoft.com/office/drawing/2014/main" id="{0906E6FA-0E25-C55F-AA49-4E44FDE5A407}"/>
              </a:ext>
            </a:extLst>
          </p:cNvPr>
          <p:cNvSpPr>
            <a:spLocks xmlns:a="http://schemas.openxmlformats.org/drawingml/2006/main" noGrp="1"/>
          </p:cNvSpPr>
          <p:nvPr/>
        </p:nvSpPr>
        <p:spPr>
          <a:xfrm xmlns:a="http://schemas.openxmlformats.org/drawingml/2006/main">
            <a:off x="9064411" y="3429000"/>
            <a:ext cx="1773678"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400" b="1"/>
              <a:t>interaction</a:t>
            </a:r>
            <a:endParaRPr sz="2400" b="1"/>
          </a:p>
        </p:txBody>
      </p:sp>
      <p:sp>
        <p:nvSpPr>
          <p:cNvPr id="13" name="Down Arrow 12">
            <a:extLst xmlns:a="http://schemas.openxmlformats.org/drawingml/2006/main">
              <a:ext uri="{FF2B5EF4-FFF2-40B4-BE49-F238E27FC236}">
                <a16:creationId xmlns:a16="http://schemas.microsoft.com/office/drawing/2014/main" id="{BA25EE4D-A513-1E4F-E3DA-7A40E80E0B57}"/>
              </a:ext>
            </a:extLst>
          </p:cNvPr>
          <p:cNvSpPr>
            <a:spLocks xmlns:a="http://schemas.openxmlformats.org/drawingml/2006/main" noGrp="1"/>
          </p:cNvSpPr>
          <p:nvPr/>
        </p:nvSpPr>
        <p:spPr>
          <a:xfrm xmlns:a="http://schemas.openxmlformats.org/drawingml/2006/main" rot="16784049">
            <a:off x="5426059" y="3425474"/>
            <a:ext cx="263739" cy="777487"/>
          </a:xfrm>
          <a:prstGeom xmlns:a="http://schemas.openxmlformats.org/drawingml/2006/main" prst="downArrow">
            <a:avLst>
              <a:gd name="adj1" fmla="val 31911"/>
              <a:gd name="adj2" fmla="val 50000"/>
            </a:avLst>
          </a:prstGeom>
          <a:solidFill xmlns:a="http://schemas.openxmlformats.org/drawingml/2006/main">
            <a:schemeClr val="bg1"/>
          </a:solidFill>
          <a:ln xmlns:a="http://schemas.openxmlformats.org/drawingml/2006/main">
            <a:no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4" name="Down Arrow 13">
            <a:extLst xmlns:a="http://schemas.openxmlformats.org/drawingml/2006/main">
              <a:ext uri="{FF2B5EF4-FFF2-40B4-BE49-F238E27FC236}">
                <a16:creationId xmlns:a16="http://schemas.microsoft.com/office/drawing/2014/main" id="{C248C0BA-9072-C873-0B7F-6461DC70116E}"/>
              </a:ext>
            </a:extLst>
          </p:cNvPr>
          <p:cNvSpPr>
            <a:spLocks xmlns:a="http://schemas.openxmlformats.org/drawingml/2006/main" noGrp="1"/>
          </p:cNvSpPr>
          <p:nvPr/>
        </p:nvSpPr>
        <p:spPr>
          <a:xfrm xmlns:a="http://schemas.openxmlformats.org/drawingml/2006/main" rot="18643040">
            <a:off x="5394010" y="3693125"/>
            <a:ext cx="263739" cy="1145351"/>
          </a:xfrm>
          <a:prstGeom xmlns:a="http://schemas.openxmlformats.org/drawingml/2006/main" prst="downArrow">
            <a:avLst>
              <a:gd name="adj1" fmla="val 31911"/>
              <a:gd name="adj2" fmla="val 50000"/>
            </a:avLst>
          </a:prstGeom>
          <a:solidFill xmlns:a="http://schemas.openxmlformats.org/drawingml/2006/main">
            <a:schemeClr val="bg1"/>
          </a:solidFill>
          <a:ln xmlns:a="http://schemas.openxmlformats.org/drawingml/2006/main">
            <a:no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5" name="Down Arrow 14">
            <a:extLst xmlns:a="http://schemas.openxmlformats.org/drawingml/2006/main">
              <a:ext uri="{FF2B5EF4-FFF2-40B4-BE49-F238E27FC236}">
                <a16:creationId xmlns:a16="http://schemas.microsoft.com/office/drawing/2014/main" id="{F875A618-9231-BA64-8D8C-CF479E90EF1E}"/>
              </a:ext>
            </a:extLst>
          </p:cNvPr>
          <p:cNvSpPr>
            <a:spLocks xmlns:a="http://schemas.openxmlformats.org/drawingml/2006/main" noGrp="1"/>
          </p:cNvSpPr>
          <p:nvPr/>
        </p:nvSpPr>
        <p:spPr>
          <a:xfrm xmlns:a="http://schemas.openxmlformats.org/drawingml/2006/main" rot="16784049">
            <a:off x="5298562" y="4987159"/>
            <a:ext cx="286888" cy="1055351"/>
          </a:xfrm>
          <a:prstGeom xmlns:a="http://schemas.openxmlformats.org/drawingml/2006/main" prst="downArrow">
            <a:avLst>
              <a:gd name="adj1" fmla="val 31911"/>
              <a:gd name="adj2" fmla="val 50000"/>
            </a:avLst>
          </a:prstGeom>
          <a:solidFill xmlns:a="http://schemas.openxmlformats.org/drawingml/2006/main">
            <a:schemeClr val="bg1"/>
          </a:solidFill>
          <a:ln xmlns:a="http://schemas.openxmlformats.org/drawingml/2006/main">
            <a:no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6" name="Down Arrow 15">
            <a:extLst xmlns:a="http://schemas.openxmlformats.org/drawingml/2006/main">
              <a:ext uri="{FF2B5EF4-FFF2-40B4-BE49-F238E27FC236}">
                <a16:creationId xmlns:a16="http://schemas.microsoft.com/office/drawing/2014/main" id="{A51C1A3D-6AA9-C916-C09C-F1A94A4C8CB7}"/>
              </a:ext>
            </a:extLst>
          </p:cNvPr>
          <p:cNvSpPr>
            <a:spLocks xmlns:a="http://schemas.openxmlformats.org/drawingml/2006/main" noGrp="1"/>
          </p:cNvSpPr>
          <p:nvPr/>
        </p:nvSpPr>
        <p:spPr>
          <a:xfrm xmlns:a="http://schemas.openxmlformats.org/drawingml/2006/main" rot="6799841">
            <a:off x="9190604" y="2697957"/>
            <a:ext cx="263739" cy="1145351"/>
          </a:xfrm>
          <a:prstGeom xmlns:a="http://schemas.openxmlformats.org/drawingml/2006/main" prst="downArrow">
            <a:avLst>
              <a:gd name="adj1" fmla="val 31911"/>
              <a:gd name="adj2" fmla="val 50000"/>
            </a:avLst>
          </a:prstGeom>
          <a:solidFill xmlns:a="http://schemas.openxmlformats.org/drawingml/2006/main">
            <a:schemeClr val="bg1"/>
          </a:solidFill>
          <a:ln xmlns:a="http://schemas.openxmlformats.org/drawingml/2006/main">
            <a:no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7" name="Down Arrow 16">
            <a:extLst xmlns:a="http://schemas.openxmlformats.org/drawingml/2006/main">
              <a:ext uri="{FF2B5EF4-FFF2-40B4-BE49-F238E27FC236}">
                <a16:creationId xmlns:a16="http://schemas.microsoft.com/office/drawing/2014/main" id="{445025B0-A638-E0FD-C4CA-CA92FB05BBCF}"/>
              </a:ext>
            </a:extLst>
          </p:cNvPr>
          <p:cNvSpPr>
            <a:spLocks xmlns:a="http://schemas.openxmlformats.org/drawingml/2006/main" noGrp="1"/>
          </p:cNvSpPr>
          <p:nvPr/>
        </p:nvSpPr>
        <p:spPr>
          <a:xfrm xmlns:a="http://schemas.openxmlformats.org/drawingml/2006/main" rot="5026387">
            <a:off x="8972759" y="3145910"/>
            <a:ext cx="263739" cy="739783"/>
          </a:xfrm>
          <a:prstGeom xmlns:a="http://schemas.openxmlformats.org/drawingml/2006/main" prst="downArrow">
            <a:avLst>
              <a:gd name="adj1" fmla="val 31911"/>
              <a:gd name="adj2" fmla="val 50000"/>
            </a:avLst>
          </a:prstGeom>
          <a:solidFill xmlns:a="http://schemas.openxmlformats.org/drawingml/2006/main">
            <a:schemeClr val="bg1"/>
          </a:solidFill>
          <a:ln xmlns:a="http://schemas.openxmlformats.org/drawingml/2006/main">
            <a:no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Tree>
    <p:extLst>
      <p:ext uri="{BB962C8B-B14F-4D97-AF65-F5344CB8AC3E}">
        <p14:creationId xmlns:p14="http://schemas.microsoft.com/office/powerpoint/2010/main" val="251109543"/>
      </p:ext>
    </p:extLst>
  </p:cSld>
</p:sld>
</file>

<file path=ppt/slides/slide19.xml><?xml version="1.0" encoding="utf-8"?>
<p:sld xmlns:p="http://schemas.openxmlformats.org/presentationml/2006/main">
  <p:cSld>
    <p:bg>
      <p:bgPr>
        <a:solidFill xmlns:a="http://schemas.openxmlformats.org/drawingml/2006/main">
          <a:srgbClr val="E0BCCF"/>
        </a:solidFill>
      </p:bgPr>
    </p:bg>
    <p:spTree>
      <p:nvGrpSpPr>
        <p:cNvPr id="1" name=""/>
        <p:cNvGrpSpPr/>
        <p:nvPr/>
      </p:nvGrpSpPr>
      <p:grpSpPr>
        <a:xfrm xmlns:a="http://schemas.openxmlformats.org/drawingml/2006/main"/>
      </p:grpSpPr>
      <p:pic>
        <p:nvPicPr>
          <p:cNvPr id="21" name="Picture 6"/>
          <p:cNvPicPr>
            <a:picLocks xmlns:a="http://schemas.openxmlformats.org/drawingml/2006/main" noChangeAspect="1"/>
          </p:cNvPicPr>
          <p:nvPr/>
        </p:nvPicPr>
        <p:blipFill>
          <a:blip xmlns:r="http://schemas.openxmlformats.org/officeDocument/2006/relationships" xmlns:a="http://schemas.openxmlformats.org/drawingml/2006/main" r:embed="R456dd1c85380462c"/>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pic>
        <p:nvPicPr>
          <p:cNvPr id="22" name="Picture 23"/>
          <p:cNvPicPr>
            <a:picLocks xmlns:a="http://schemas.openxmlformats.org/drawingml/2006/main" noChangeAspect="1"/>
          </p:cNvPicPr>
          <p:nvPr/>
        </p:nvPicPr>
        <p:blipFill>
          <a:blip xmlns:r="http://schemas.openxmlformats.org/officeDocument/2006/relationships" xmlns:a="http://schemas.openxmlformats.org/drawingml/2006/main" r:embed="Raf3da52efc5b4e88"/>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2" name="TextBox 1">
            <a:extLst xmlns:a="http://schemas.openxmlformats.org/drawingml/2006/main">
              <a:ext uri="{FF2B5EF4-FFF2-40B4-BE49-F238E27FC236}">
                <a16:creationId xmlns:a16="http://schemas.microsoft.com/office/drawing/2014/main" id="{38DC77C4-677B-9B05-B004-32BA563E9A68}"/>
              </a:ext>
            </a:extLst>
          </p:cNvPr>
          <p:cNvSpPr>
            <a:spLocks xmlns:a="http://schemas.openxmlformats.org/drawingml/2006/main" noGrp="1"/>
          </p:cNvSpPr>
          <p:nvPr/>
        </p:nvSpPr>
        <p:spPr>
          <a:xfrm xmlns:a="http://schemas.openxmlformats.org/drawingml/2006/main">
            <a:off x="190976" y="1471988"/>
            <a:ext cx="8472414"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2400" b="1">
                <a:latin typeface="+mj-lt"/>
                <a:ea typeface="+mj-lt"/>
                <a:cs typeface="+mj-lt"/>
              </a:rPr>
              <a:t>Can you identify how aspects of your worldview formed?</a:t>
            </a:r>
            <a:endParaRPr sz="2400" b="1">
              <a:solidFill>
                <a:schemeClr val="bg1"/>
              </a:solidFill>
              <a:latin typeface="+mj-lt"/>
              <a:ea typeface="+mj-lt"/>
              <a:cs typeface="+mj-lt"/>
            </a:endParaRPr>
          </a:p>
        </p:txBody>
      </p:sp>
      <p:pic>
        <p:nvPicPr>
          <p:cNvPr id="24" name="Picture 3"/>
          <p:cNvPicPr>
            <a:picLocks xmlns:a="http://schemas.openxmlformats.org/drawingml/2006/main" noChangeAspect="1"/>
          </p:cNvPicPr>
          <p:nvPr/>
        </p:nvPicPr>
        <p:blipFill>
          <a:blip xmlns:r="http://schemas.openxmlformats.org/officeDocument/2006/relationships" xmlns:a="http://schemas.openxmlformats.org/drawingml/2006/main" r:embed="R2ce4140fbe884fa9"/>
          <a:srcRect xmlns:a="http://schemas.openxmlformats.org/drawingml/2006/main" l="0" t="0" r="0" b="0"/>
          <a:stretch xmlns:a="http://schemas.openxmlformats.org/drawingml/2006/main">
            <a:fillRect l="0" t="0" r="0" b="0"/>
          </a:stretch>
        </p:blipFill>
        <p:spPr>
          <a:xfrm xmlns:a="http://schemas.openxmlformats.org/drawingml/2006/main">
            <a:off x="7625586" y="2482917"/>
            <a:ext cx="2652713" cy="3267075"/>
          </a:xfrm>
          <a:prstGeom xmlns:a="http://schemas.openxmlformats.org/drawingml/2006/main" prst="rect">
            <a:avLst/>
          </a:prstGeom>
          <a:ln xmlns:a="http://schemas.openxmlformats.org/drawingml/2006/main">
            <a:noFill/>
          </a:ln>
        </p:spPr>
      </p:pic>
      <p:sp>
        <p:nvSpPr>
          <p:cNvPr id="4" name="Down Arrow 3">
            <a:extLst xmlns:a="http://schemas.openxmlformats.org/drawingml/2006/main">
              <a:ext uri="{FF2B5EF4-FFF2-40B4-BE49-F238E27FC236}">
                <a16:creationId xmlns:a16="http://schemas.microsoft.com/office/drawing/2014/main" id="{B84B5165-3806-A893-7F54-ECA011C81D43}"/>
              </a:ext>
            </a:extLst>
          </p:cNvPr>
          <p:cNvSpPr>
            <a:spLocks xmlns:a="http://schemas.openxmlformats.org/drawingml/2006/main" noGrp="1"/>
          </p:cNvSpPr>
          <p:nvPr/>
        </p:nvSpPr>
        <p:spPr>
          <a:xfrm xmlns:a="http://schemas.openxmlformats.org/drawingml/2006/main" rot="10800000">
            <a:off x="4966177" y="2482919"/>
            <a:ext cx="552450" cy="3267073"/>
          </a:xfrm>
          <a:prstGeom xmlns:a="http://schemas.openxmlformats.org/drawingml/2006/main" prst="downArrow">
            <a:avLst>
              <a:gd name="adj1" fmla="val 43103"/>
              <a:gd name="adj2" fmla="val 50000"/>
            </a:avLst>
          </a:prstGeom>
          <a:solidFill xmlns:a="http://schemas.openxmlformats.org/drawingml/2006/main">
            <a:schemeClr val="bg1"/>
          </a:solidFill>
          <a:ln xmlns:a="http://schemas.openxmlformats.org/drawingml/2006/main">
            <a:no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5" name="Rounded Rectangle 4">
            <a:extLst xmlns:a="http://schemas.openxmlformats.org/drawingml/2006/main">
              <a:ext uri="{FF2B5EF4-FFF2-40B4-BE49-F238E27FC236}">
                <a16:creationId xmlns:a16="http://schemas.microsoft.com/office/drawing/2014/main" id="{47F419F5-041C-622F-8EB0-48E77BB039F1}"/>
              </a:ext>
            </a:extLst>
          </p:cNvPr>
          <p:cNvSpPr>
            <a:spLocks xmlns:a="http://schemas.openxmlformats.org/drawingml/2006/main" noGrp="1"/>
          </p:cNvSpPr>
          <p:nvPr/>
        </p:nvSpPr>
        <p:spPr>
          <a:xfrm xmlns:a="http://schemas.openxmlformats.org/drawingml/2006/main">
            <a:off x="8662640" y="3243023"/>
            <a:ext cx="578603" cy="1895305"/>
          </a:xfrm>
          <a:prstGeom xmlns:a="http://schemas.openxmlformats.org/drawingml/2006/main" prst="roundRect">
            <a:avLst/>
          </a:prstGeom>
          <a:solidFill xmlns:a="http://schemas.openxmlformats.org/drawingml/2006/main">
            <a:srgbClr val="E0BCCF"/>
          </a:solidFill>
          <a:ln xmlns:a="http://schemas.openxmlformats.org/drawingml/2006/main">
            <a:no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8" name="TextBox 7">
            <a:extLst xmlns:a="http://schemas.openxmlformats.org/drawingml/2006/main">
              <a:ext uri="{FF2B5EF4-FFF2-40B4-BE49-F238E27FC236}">
                <a16:creationId xmlns:a16="http://schemas.microsoft.com/office/drawing/2014/main" id="{8C846488-884B-2101-E351-9C2B7265E160}"/>
              </a:ext>
            </a:extLst>
          </p:cNvPr>
          <p:cNvSpPr>
            <a:spLocks xmlns:a="http://schemas.openxmlformats.org/drawingml/2006/main" noGrp="1"/>
          </p:cNvSpPr>
          <p:nvPr/>
        </p:nvSpPr>
        <p:spPr>
          <a:xfrm xmlns:a="http://schemas.openxmlformats.org/drawingml/2006/main" rot="16200000">
            <a:off x="8044350" y="3959840"/>
            <a:ext cx="1815181"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400" b="1"/>
              <a:t>experience</a:t>
            </a:r>
            <a:endParaRPr sz="2400" b="1"/>
          </a:p>
        </p:txBody>
      </p:sp>
      <p:sp>
        <p:nvSpPr>
          <p:cNvPr id="9" name="TextBox 8">
            <a:extLst xmlns:a="http://schemas.openxmlformats.org/drawingml/2006/main">
              <a:ext uri="{FF2B5EF4-FFF2-40B4-BE49-F238E27FC236}">
                <a16:creationId xmlns:a16="http://schemas.microsoft.com/office/drawing/2014/main" id="{1F026EF0-B569-65F8-5E4A-7E68A797CEAC}"/>
              </a:ext>
            </a:extLst>
          </p:cNvPr>
          <p:cNvSpPr>
            <a:spLocks xmlns:a="http://schemas.openxmlformats.org/drawingml/2006/main" noGrp="1"/>
          </p:cNvSpPr>
          <p:nvPr/>
        </p:nvSpPr>
        <p:spPr>
          <a:xfrm xmlns:a="http://schemas.openxmlformats.org/drawingml/2006/main">
            <a:off x="3995662" y="3959841"/>
            <a:ext cx="903975"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400" b="1"/>
              <a:t>Time</a:t>
            </a:r>
            <a:endParaRPr sz="2400" b="1"/>
          </a:p>
        </p:txBody>
      </p:sp>
      <p:sp>
        <p:nvSpPr>
          <p:cNvPr id="10" name="TextBox 9">
            <a:extLst xmlns:a="http://schemas.openxmlformats.org/drawingml/2006/main">
              <a:ext uri="{FF2B5EF4-FFF2-40B4-BE49-F238E27FC236}">
                <a16:creationId xmlns:a16="http://schemas.microsoft.com/office/drawing/2014/main" id="{207E0AA7-000D-61F3-3981-FCA8B15967A2}"/>
              </a:ext>
            </a:extLst>
          </p:cNvPr>
          <p:cNvSpPr>
            <a:spLocks xmlns:a="http://schemas.openxmlformats.org/drawingml/2006/main" noGrp="1"/>
          </p:cNvSpPr>
          <p:nvPr/>
        </p:nvSpPr>
        <p:spPr>
          <a:xfrm xmlns:a="http://schemas.openxmlformats.org/drawingml/2006/main">
            <a:off x="5453792" y="3292481"/>
            <a:ext cx="1336387"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400" b="1"/>
              <a:t>change</a:t>
            </a:r>
            <a:endParaRPr sz="2400" b="1"/>
          </a:p>
        </p:txBody>
      </p:sp>
      <p:sp>
        <p:nvSpPr>
          <p:cNvPr id="11" name="TextBox 10">
            <a:extLst xmlns:a="http://schemas.openxmlformats.org/drawingml/2006/main">
              <a:ext uri="{FF2B5EF4-FFF2-40B4-BE49-F238E27FC236}">
                <a16:creationId xmlns:a16="http://schemas.microsoft.com/office/drawing/2014/main" id="{73A213FC-0331-E123-0008-24C1596B1943}"/>
              </a:ext>
            </a:extLst>
          </p:cNvPr>
          <p:cNvSpPr>
            <a:spLocks xmlns:a="http://schemas.openxmlformats.org/drawingml/2006/main" noGrp="1"/>
          </p:cNvSpPr>
          <p:nvPr/>
        </p:nvSpPr>
        <p:spPr>
          <a:xfrm xmlns:a="http://schemas.openxmlformats.org/drawingml/2006/main">
            <a:off x="5368962" y="4969202"/>
            <a:ext cx="1336387"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400" b="1"/>
              <a:t>Start</a:t>
            </a:r>
            <a:endParaRPr sz="2400" b="1"/>
          </a:p>
        </p:txBody>
      </p:sp>
      <p:sp>
        <p:nvSpPr>
          <p:cNvPr id="12" name="TextBox 11">
            <a:extLst xmlns:a="http://schemas.openxmlformats.org/drawingml/2006/main">
              <a:ext uri="{FF2B5EF4-FFF2-40B4-BE49-F238E27FC236}">
                <a16:creationId xmlns:a16="http://schemas.microsoft.com/office/drawing/2014/main" id="{E5573B91-32BF-6DEF-250D-CFE08055F1ED}"/>
              </a:ext>
            </a:extLst>
          </p:cNvPr>
          <p:cNvSpPr>
            <a:spLocks xmlns:a="http://schemas.openxmlformats.org/drawingml/2006/main" noGrp="1"/>
          </p:cNvSpPr>
          <p:nvPr/>
        </p:nvSpPr>
        <p:spPr>
          <a:xfrm xmlns:a="http://schemas.openxmlformats.org/drawingml/2006/main">
            <a:off x="10327145" y="3511689"/>
            <a:ext cx="1773678" cy="46166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400" b="1"/>
              <a:t>interaction</a:t>
            </a:r>
            <a:endParaRPr sz="2400" b="1"/>
          </a:p>
        </p:txBody>
      </p:sp>
      <p:sp>
        <p:nvSpPr>
          <p:cNvPr id="13" name="Down Arrow 12">
            <a:extLst xmlns:a="http://schemas.openxmlformats.org/drawingml/2006/main">
              <a:ext uri="{FF2B5EF4-FFF2-40B4-BE49-F238E27FC236}">
                <a16:creationId xmlns:a16="http://schemas.microsoft.com/office/drawing/2014/main" id="{FF85AA5D-BB7F-BE67-E3A9-8FD65E83EF98}"/>
              </a:ext>
            </a:extLst>
          </p:cNvPr>
          <p:cNvSpPr>
            <a:spLocks xmlns:a="http://schemas.openxmlformats.org/drawingml/2006/main" noGrp="1"/>
          </p:cNvSpPr>
          <p:nvPr/>
        </p:nvSpPr>
        <p:spPr>
          <a:xfrm xmlns:a="http://schemas.openxmlformats.org/drawingml/2006/main" rot="16784049">
            <a:off x="7008807" y="3239497"/>
            <a:ext cx="263739" cy="777487"/>
          </a:xfrm>
          <a:prstGeom xmlns:a="http://schemas.openxmlformats.org/drawingml/2006/main" prst="downArrow">
            <a:avLst>
              <a:gd name="adj1" fmla="val 31911"/>
              <a:gd name="adj2" fmla="val 50000"/>
            </a:avLst>
          </a:prstGeom>
          <a:solidFill xmlns:a="http://schemas.openxmlformats.org/drawingml/2006/main">
            <a:schemeClr val="bg1"/>
          </a:solidFill>
          <a:ln xmlns:a="http://schemas.openxmlformats.org/drawingml/2006/main">
            <a:no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4" name="Down Arrow 13">
            <a:extLst xmlns:a="http://schemas.openxmlformats.org/drawingml/2006/main">
              <a:ext uri="{FF2B5EF4-FFF2-40B4-BE49-F238E27FC236}">
                <a16:creationId xmlns:a16="http://schemas.microsoft.com/office/drawing/2014/main" id="{5DA14189-B46A-8703-9F4C-BFBDF6AAD4B1}"/>
              </a:ext>
            </a:extLst>
          </p:cNvPr>
          <p:cNvSpPr>
            <a:spLocks xmlns:a="http://schemas.openxmlformats.org/drawingml/2006/main" noGrp="1"/>
          </p:cNvSpPr>
          <p:nvPr/>
        </p:nvSpPr>
        <p:spPr>
          <a:xfrm xmlns:a="http://schemas.openxmlformats.org/drawingml/2006/main" rot="18643040">
            <a:off x="6976758" y="3507148"/>
            <a:ext cx="263739" cy="1145351"/>
          </a:xfrm>
          <a:prstGeom xmlns:a="http://schemas.openxmlformats.org/drawingml/2006/main" prst="downArrow">
            <a:avLst>
              <a:gd name="adj1" fmla="val 31911"/>
              <a:gd name="adj2" fmla="val 50000"/>
            </a:avLst>
          </a:prstGeom>
          <a:solidFill xmlns:a="http://schemas.openxmlformats.org/drawingml/2006/main">
            <a:schemeClr val="bg1"/>
          </a:solidFill>
          <a:ln xmlns:a="http://schemas.openxmlformats.org/drawingml/2006/main">
            <a:no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5" name="Down Arrow 14">
            <a:extLst xmlns:a="http://schemas.openxmlformats.org/drawingml/2006/main">
              <a:ext uri="{FF2B5EF4-FFF2-40B4-BE49-F238E27FC236}">
                <a16:creationId xmlns:a16="http://schemas.microsoft.com/office/drawing/2014/main" id="{86F9A1E8-3D66-A17A-A4CD-9F96B28C2424}"/>
              </a:ext>
            </a:extLst>
          </p:cNvPr>
          <p:cNvSpPr>
            <a:spLocks xmlns:a="http://schemas.openxmlformats.org/drawingml/2006/main" noGrp="1"/>
          </p:cNvSpPr>
          <p:nvPr/>
        </p:nvSpPr>
        <p:spPr>
          <a:xfrm xmlns:a="http://schemas.openxmlformats.org/drawingml/2006/main" rot="16784049">
            <a:off x="6881310" y="4801182"/>
            <a:ext cx="286888" cy="1055351"/>
          </a:xfrm>
          <a:prstGeom xmlns:a="http://schemas.openxmlformats.org/drawingml/2006/main" prst="downArrow">
            <a:avLst>
              <a:gd name="adj1" fmla="val 31911"/>
              <a:gd name="adj2" fmla="val 50000"/>
            </a:avLst>
          </a:prstGeom>
          <a:solidFill xmlns:a="http://schemas.openxmlformats.org/drawingml/2006/main">
            <a:schemeClr val="bg1"/>
          </a:solidFill>
          <a:ln xmlns:a="http://schemas.openxmlformats.org/drawingml/2006/main">
            <a:no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6" name="Down Arrow 15">
            <a:extLst xmlns:a="http://schemas.openxmlformats.org/drawingml/2006/main">
              <a:ext uri="{FF2B5EF4-FFF2-40B4-BE49-F238E27FC236}">
                <a16:creationId xmlns:a16="http://schemas.microsoft.com/office/drawing/2014/main" id="{995D70F7-734C-38B2-93EE-11A4F793E8BD}"/>
              </a:ext>
            </a:extLst>
          </p:cNvPr>
          <p:cNvSpPr>
            <a:spLocks xmlns:a="http://schemas.openxmlformats.org/drawingml/2006/main" noGrp="1"/>
          </p:cNvSpPr>
          <p:nvPr/>
        </p:nvSpPr>
        <p:spPr>
          <a:xfrm xmlns:a="http://schemas.openxmlformats.org/drawingml/2006/main" rot="6799841">
            <a:off x="10773352" y="2511980"/>
            <a:ext cx="263739" cy="1145351"/>
          </a:xfrm>
          <a:prstGeom xmlns:a="http://schemas.openxmlformats.org/drawingml/2006/main" prst="downArrow">
            <a:avLst>
              <a:gd name="adj1" fmla="val 31911"/>
              <a:gd name="adj2" fmla="val 50000"/>
            </a:avLst>
          </a:prstGeom>
          <a:solidFill xmlns:a="http://schemas.openxmlformats.org/drawingml/2006/main">
            <a:schemeClr val="bg1"/>
          </a:solidFill>
          <a:ln xmlns:a="http://schemas.openxmlformats.org/drawingml/2006/main">
            <a:no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7" name="Down Arrow 16">
            <a:extLst xmlns:a="http://schemas.openxmlformats.org/drawingml/2006/main">
              <a:ext uri="{FF2B5EF4-FFF2-40B4-BE49-F238E27FC236}">
                <a16:creationId xmlns:a16="http://schemas.microsoft.com/office/drawing/2014/main" id="{D983AE53-8442-059D-ECE6-5BC92B285A77}"/>
              </a:ext>
            </a:extLst>
          </p:cNvPr>
          <p:cNvSpPr>
            <a:spLocks xmlns:a="http://schemas.openxmlformats.org/drawingml/2006/main" noGrp="1"/>
          </p:cNvSpPr>
          <p:nvPr/>
        </p:nvSpPr>
        <p:spPr>
          <a:xfrm xmlns:a="http://schemas.openxmlformats.org/drawingml/2006/main" rot="5026387">
            <a:off x="10555507" y="2959933"/>
            <a:ext cx="263739" cy="739783"/>
          </a:xfrm>
          <a:prstGeom xmlns:a="http://schemas.openxmlformats.org/drawingml/2006/main" prst="downArrow">
            <a:avLst>
              <a:gd name="adj1" fmla="val 31911"/>
              <a:gd name="adj2" fmla="val 50000"/>
            </a:avLst>
          </a:prstGeom>
          <a:solidFill xmlns:a="http://schemas.openxmlformats.org/drawingml/2006/main">
            <a:schemeClr val="bg1"/>
          </a:solidFill>
          <a:ln xmlns:a="http://schemas.openxmlformats.org/drawingml/2006/main">
            <a:no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6" name="TextBox 5">
            <a:extLst xmlns:a="http://schemas.openxmlformats.org/drawingml/2006/main">
              <a:ext uri="{FF2B5EF4-FFF2-40B4-BE49-F238E27FC236}">
                <a16:creationId xmlns:a16="http://schemas.microsoft.com/office/drawing/2014/main" id="{0BD17EDF-C4A8-0C28-F940-23F237ACBA7B}"/>
              </a:ext>
            </a:extLst>
          </p:cNvPr>
          <p:cNvSpPr>
            <a:spLocks xmlns:a="http://schemas.openxmlformats.org/drawingml/2006/main" noGrp="1"/>
          </p:cNvSpPr>
          <p:nvPr/>
        </p:nvSpPr>
        <p:spPr>
          <a:xfrm xmlns:a="http://schemas.openxmlformats.org/drawingml/2006/main">
            <a:off x="308245" y="2736767"/>
            <a:ext cx="3654148" cy="4119172"/>
          </a:xfrm>
          <a:prstGeom xmlns:a="http://schemas.openxmlformats.org/drawingml/2006/main" prst="rect">
            <a:avLst/>
          </a:prstGeom>
        </p:spPr>
        <p:txBody>
          <a:bodyPr xmlns:a="http://schemas.openxmlformats.org/drawingml/2006/main" vert="horz" lIns="91440" tIns="45720" rIns="91440" bIns="45720" anchor="t">
            <a:normAutofit/>
          </a:bodyPr>
          <a:lstStyle xmlns:a="http://schemas.openxmlformats.org/drawingml/2006/main"/>
          <a:p xmlns:a="http://schemas.openxmlformats.org/drawingml/2006/main">
            <a:pPr marL="342900" indent="-342900">
              <a:buAutoNum type="arabicPeriod"/>
            </a:pPr>
            <a:r>
              <a:rPr sz="2400"/>
              <a:t>Can you identify any key moments of change for you?</a:t>
            </a:r>
          </a:p>
          <a:p xmlns:a="http://schemas.openxmlformats.org/drawingml/2006/main">
            <a:pPr marL="342900" indent="-342900">
              <a:buAutoNum type="arabicPeriod"/>
            </a:pPr>
            <a:r>
              <a:rPr sz="2400"/>
              <a:t>Can you identify any key interactions that led to that change?</a:t>
            </a:r>
          </a:p>
          <a:p xmlns:a="http://schemas.openxmlformats.org/drawingml/2006/main">
            <a:pPr>
              <a:lnSpc>
                <a:spcPct val="90000"/>
              </a:lnSpc>
              <a:spcAft>
                <a:spcPts val="600"/>
              </a:spcAft>
              <a:buNone/>
            </a:pPr>
            <a:endParaRPr sz="2400"/>
          </a:p>
        </p:txBody>
      </p:sp>
    </p:spTree>
    <p:extLst>
      <p:ext uri="{BB962C8B-B14F-4D97-AF65-F5344CB8AC3E}">
        <p14:creationId xmlns:p14="http://schemas.microsoft.com/office/powerpoint/2010/main" val="2778302024"/>
      </p:ext>
    </p:extLst>
  </p:cSld>
</p:sld>
</file>

<file path=ppt/slides/slide2.xml><?xml version="1.0" encoding="utf-8"?>
<p:sld xmlns:p="http://schemas.openxmlformats.org/presentationml/2006/main">
  <p:cSld>
    <p:bg>
      <p:bgPr>
        <a:solidFill xmlns:a="http://schemas.openxmlformats.org/drawingml/2006/main">
          <a:srgbClr val="E0BCCF"/>
        </a:solidFill>
      </p:bgPr>
    </p:bg>
    <p:spTree>
      <p:nvGrpSpPr>
        <p:cNvPr id="1" name=""/>
        <p:cNvGrpSpPr/>
        <p:nvPr/>
      </p:nvGrpSpPr>
      <p:grpSpPr>
        <a:xfrm xmlns:a="http://schemas.openxmlformats.org/drawingml/2006/main"/>
      </p:grpSpPr>
      <p:sp>
        <p:nvSpPr>
          <p:cNvPr id="5" name="TextBox 4">
            <a:extLst xmlns:a="http://schemas.openxmlformats.org/drawingml/2006/main">
              <a:ext uri="{FF2B5EF4-FFF2-40B4-BE49-F238E27FC236}">
                <a16:creationId xmlns:a16="http://schemas.microsoft.com/office/drawing/2014/main" id="{86474A4B-E008-D357-5F75-861770571500}"/>
              </a:ext>
            </a:extLst>
          </p:cNvPr>
          <p:cNvSpPr>
            <a:spLocks xmlns:a="http://schemas.openxmlformats.org/drawingml/2006/main" noGrp="1"/>
          </p:cNvSpPr>
          <p:nvPr/>
        </p:nvSpPr>
        <p:spPr>
          <a:xfrm xmlns:a="http://schemas.openxmlformats.org/drawingml/2006/main">
            <a:off x="3049859" y="2803860"/>
            <a:ext cx="6099716" cy="369332"/>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endParaRPr/>
          </a:p>
        </p:txBody>
      </p:sp>
      <p:pic>
        <p:nvPicPr>
          <p:cNvPr id="17" name="Picture 6"/>
          <p:cNvPicPr>
            <a:picLocks xmlns:a="http://schemas.openxmlformats.org/drawingml/2006/main" noChangeAspect="1"/>
          </p:cNvPicPr>
          <p:nvPr/>
        </p:nvPicPr>
        <p:blipFill>
          <a:blip xmlns:r="http://schemas.openxmlformats.org/officeDocument/2006/relationships" xmlns:a="http://schemas.openxmlformats.org/drawingml/2006/main" r:embed="R617b45cc10de4d08"/>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12" name="TextBox 11">
            <a:extLst xmlns:a="http://schemas.openxmlformats.org/drawingml/2006/main">
              <a:ext uri="{FF2B5EF4-FFF2-40B4-BE49-F238E27FC236}">
                <a16:creationId xmlns:a16="http://schemas.microsoft.com/office/drawing/2014/main" id="{5E9D5276-30BE-6A2B-A76D-4BF1874C073A}"/>
              </a:ext>
            </a:extLst>
          </p:cNvPr>
          <p:cNvSpPr>
            <a:spLocks xmlns:a="http://schemas.openxmlformats.org/drawingml/2006/main" noGrp="1"/>
          </p:cNvSpPr>
          <p:nvPr/>
        </p:nvSpPr>
        <p:spPr>
          <a:xfrm xmlns:a="http://schemas.openxmlformats.org/drawingml/2006/main">
            <a:off x="340266" y="1441623"/>
            <a:ext cx="746183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mj-lt"/>
                <a:ea typeface="+mj-lt"/>
                <a:cs typeface="+mj-lt"/>
              </a:rPr>
              <a:t>Worldviews: What do you think they are?</a:t>
            </a:r>
            <a:endParaRPr sz="3000" b="1">
              <a:solidFill>
                <a:schemeClr val="bg1"/>
              </a:solidFill>
              <a:latin typeface="+mj-lt"/>
              <a:ea typeface="+mj-lt"/>
              <a:cs typeface="+mj-lt"/>
            </a:endParaRPr>
          </a:p>
        </p:txBody>
      </p:sp>
      <p:pic>
        <p:nvPicPr>
          <p:cNvPr id="19" name="Picture 13"/>
          <p:cNvPicPr>
            <a:picLocks xmlns:a="http://schemas.openxmlformats.org/drawingml/2006/main" noChangeAspect="1"/>
          </p:cNvPicPr>
          <p:nvPr/>
        </p:nvPicPr>
        <p:blipFill>
          <a:blip xmlns:r="http://schemas.openxmlformats.org/officeDocument/2006/relationships" xmlns:a="http://schemas.openxmlformats.org/drawingml/2006/main" r:embed="R8745065ddbac4ccb"/>
          <a:stretch xmlns:a="http://schemas.openxmlformats.org/drawingml/2006/main">
            <a:fillRect l="0" t="0" r="0" b="0"/>
          </a:stretch>
        </p:blipFill>
        <p:spPr>
          <a:xfrm xmlns:a="http://schemas.openxmlformats.org/drawingml/2006/main">
            <a:off x="3379320" y="2529609"/>
            <a:ext cx="5433360" cy="3623171"/>
          </a:xfrm>
          <a:prstGeom xmlns:a="http://schemas.openxmlformats.org/drawingml/2006/main" prst="rect">
            <a:avLst/>
          </a:prstGeom>
          <a:ln xmlns:a="http://schemas.openxmlformats.org/drawingml/2006/main" w="34925">
            <a:solidFill>
              <a:srgbClr val="FFC000"/>
            </a:solidFill>
          </a:ln>
        </p:spPr>
      </p:pic>
      <p:pic>
        <p:nvPicPr>
          <p:cNvPr id="20" name="Picture 15"/>
          <p:cNvPicPr>
            <a:picLocks xmlns:a="http://schemas.openxmlformats.org/drawingml/2006/main" noChangeAspect="1"/>
          </p:cNvPicPr>
          <p:nvPr/>
        </p:nvPicPr>
        <p:blipFill>
          <a:blip xmlns:r="http://schemas.openxmlformats.org/officeDocument/2006/relationships" xmlns:a="http://schemas.openxmlformats.org/drawingml/2006/main" r:embed="Rd7625736a8d64cd3"/>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Tree>
    <p:extLst>
      <p:ext uri="{BB962C8B-B14F-4D97-AF65-F5344CB8AC3E}">
        <p14:creationId xmlns:p14="http://schemas.microsoft.com/office/powerpoint/2010/main" val="1418944940"/>
      </p:ext>
    </p:extLst>
  </p:cSld>
</p:sld>
</file>

<file path=ppt/slides/slide20.xml><?xml version="1.0" encoding="utf-8"?>
<p:sld xmlns:p="http://schemas.openxmlformats.org/presentationml/2006/main">
  <p:cSld>
    <p:bg>
      <p:bgPr>
        <a:solidFill xmlns:a="http://schemas.openxmlformats.org/drawingml/2006/main">
          <a:srgbClr val="F2C07B"/>
        </a:solidFill>
      </p:bgPr>
    </p:bg>
    <p:spTree>
      <p:nvGrpSpPr>
        <p:cNvPr id="1" name=""/>
        <p:cNvGrpSpPr/>
        <p:nvPr/>
      </p:nvGrpSpPr>
      <p:grpSpPr>
        <a:xfrm xmlns:a="http://schemas.openxmlformats.org/drawingml/2006/main"/>
      </p:grpSpPr>
      <p:pic>
        <p:nvPicPr>
          <p:cNvPr id="9" name="Picture 6"/>
          <p:cNvPicPr>
            <a:picLocks xmlns:a="http://schemas.openxmlformats.org/drawingml/2006/main" noChangeAspect="1"/>
          </p:cNvPicPr>
          <p:nvPr/>
        </p:nvPicPr>
        <p:blipFill>
          <a:blip xmlns:r="http://schemas.openxmlformats.org/officeDocument/2006/relationships" xmlns:a="http://schemas.openxmlformats.org/drawingml/2006/main" r:embed="R3655abfa594f4a72"/>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pic>
        <p:nvPicPr>
          <p:cNvPr id="10" name="Picture 23"/>
          <p:cNvPicPr>
            <a:picLocks xmlns:a="http://schemas.openxmlformats.org/drawingml/2006/main" noChangeAspect="1"/>
          </p:cNvPicPr>
          <p:nvPr/>
        </p:nvPicPr>
        <p:blipFill>
          <a:blip xmlns:r="http://schemas.openxmlformats.org/officeDocument/2006/relationships" xmlns:a="http://schemas.openxmlformats.org/drawingml/2006/main" r:embed="R7b436d8ec1a8487d"/>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2" name="TextBox 1">
            <a:extLst xmlns:a="http://schemas.openxmlformats.org/drawingml/2006/main">
              <a:ext uri="{FF2B5EF4-FFF2-40B4-BE49-F238E27FC236}">
                <a16:creationId xmlns:a16="http://schemas.microsoft.com/office/drawing/2014/main" id="{989E8EB2-FD54-0A17-4F0A-89BA6C5014B8}"/>
              </a:ext>
            </a:extLst>
          </p:cNvPr>
          <p:cNvSpPr>
            <a:spLocks xmlns:a="http://schemas.openxmlformats.org/drawingml/2006/main" noGrp="1"/>
          </p:cNvSpPr>
          <p:nvPr/>
        </p:nvSpPr>
        <p:spPr>
          <a:xfrm xmlns:a="http://schemas.openxmlformats.org/drawingml/2006/main">
            <a:off x="190976" y="1471988"/>
            <a:ext cx="10477024" cy="553998"/>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000" b="1">
                <a:latin typeface="+mj-lt"/>
                <a:ea typeface="+mj-lt"/>
                <a:cs typeface="+mj-lt"/>
              </a:rPr>
              <a:t>Identifying worldviews through ultimate questions</a:t>
            </a:r>
            <a:endParaRPr sz="3000" b="1">
              <a:solidFill>
                <a:schemeClr val="bg1"/>
              </a:solidFill>
              <a:latin typeface="+mj-lt"/>
              <a:ea typeface="+mj-lt"/>
              <a:cs typeface="+mj-lt"/>
            </a:endParaRPr>
          </a:p>
        </p:txBody>
      </p:sp>
      <p:sp>
        <p:nvSpPr>
          <p:cNvPr id="5" name="Rectangle 4">
            <a:extLst xmlns:a="http://schemas.openxmlformats.org/drawingml/2006/main">
              <a:ext uri="{FF2B5EF4-FFF2-40B4-BE49-F238E27FC236}">
                <a16:creationId xmlns:a16="http://schemas.microsoft.com/office/drawing/2014/main" id="{6581F1B9-FF2E-3180-E256-02DA841B78B4}"/>
              </a:ext>
            </a:extLst>
          </p:cNvPr>
          <p:cNvSpPr>
            <a:spLocks xmlns:a="http://schemas.openxmlformats.org/drawingml/2006/main" noGrp="1"/>
          </p:cNvSpPr>
          <p:nvPr/>
        </p:nvSpPr>
        <p:spPr>
          <a:xfrm xmlns:a="http://schemas.openxmlformats.org/drawingml/2006/main">
            <a:off x="3544336" y="2173161"/>
            <a:ext cx="5745975" cy="4238843"/>
          </a:xfrm>
          <a:prstGeom xmlns:a="http://schemas.openxmlformats.org/drawingml/2006/main" prst="rect">
            <a:avLst/>
          </a:prstGeom>
          <a:solidFill xmlns:a="http://schemas.openxmlformats.org/drawingml/2006/main">
            <a:srgbClr val="FEE8A6"/>
          </a:solidFill>
          <a:ln xmlns:a="http://schemas.openxmlformats.org/drawingml/2006/main" w="38100">
            <a:solidFill>
              <a:schemeClr val="bg1"/>
            </a:solidFill>
          </a:ln>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pic>
        <p:nvPicPr>
          <p:cNvPr id="13" name="Content Placeholder 3"/>
          <p:cNvPicPr>
            <a:picLocks xmlns:a="http://schemas.openxmlformats.org/drawingml/2006/main" noChangeAspect="1"/>
          </p:cNvPicPr>
          <p:nvPr>
            <p:ph idx="1"/>
          </p:nvPr>
        </p:nvPicPr>
        <p:blipFill>
          <a:blip xmlns:r="http://schemas.openxmlformats.org/officeDocument/2006/relationships" xmlns:a="http://schemas.openxmlformats.org/drawingml/2006/main" r:embed="R20e7469e392a4dba"/>
          <a:srcRect xmlns:a="http://schemas.openxmlformats.org/drawingml/2006/main" l="4078" t="5222" r="5958" b="7481"/>
          <a:stretch xmlns:a="http://schemas.openxmlformats.org/drawingml/2006/main">
            <a:fillRect l="0" t="0" r="0" b="0"/>
          </a:stretch>
        </p:blipFill>
        <p:spPr>
          <a:xfrm xmlns:a="http://schemas.openxmlformats.org/drawingml/2006/main">
            <a:off x="3659653" y="2265908"/>
            <a:ext cx="5515343" cy="4010906"/>
          </a:xfrm>
          <a:prstGeom xmlns:a="http://schemas.openxmlformats.org/drawingml/2006/main" prst="rect">
            <a:avLst/>
          </a:prstGeom>
        </p:spPr>
      </p:pic>
    </p:spTree>
    <p:extLst>
      <p:ext uri="{BB962C8B-B14F-4D97-AF65-F5344CB8AC3E}">
        <p14:creationId xmlns:p14="http://schemas.microsoft.com/office/powerpoint/2010/main" val="2847667933"/>
      </p:ext>
    </p:extLst>
  </p:cSld>
</p:sld>
</file>

<file path=ppt/slides/slide21.xml><?xml version="1.0" encoding="utf-8"?>
<p:sld xmlns:p="http://schemas.openxmlformats.org/presentationml/2006/main">
  <p:cSld>
    <p:bg>
      <p:bgPr>
        <a:solidFill xmlns:a="http://schemas.openxmlformats.org/drawingml/2006/main">
          <a:srgbClr val="FEE8A6"/>
        </a:solidFill>
      </p:bgPr>
    </p:bg>
    <p:spTree>
      <p:nvGrpSpPr>
        <p:cNvPr id="1" name=""/>
        <p:cNvGrpSpPr/>
        <p:nvPr/>
      </p:nvGrpSpPr>
      <p:grpSpPr>
        <a:xfrm xmlns:a="http://schemas.openxmlformats.org/drawingml/2006/main"/>
      </p:grpSpPr>
      <p:pic>
        <p:nvPicPr>
          <p:cNvPr id="15" name="Picture 5"/>
          <p:cNvPicPr>
            <a:picLocks xmlns:a="http://schemas.openxmlformats.org/drawingml/2006/main" noChangeAspect="1"/>
          </p:cNvPicPr>
          <p:nvPr/>
        </p:nvPicPr>
        <p:blipFill>
          <a:blip xmlns:r="http://schemas.openxmlformats.org/officeDocument/2006/relationships" xmlns:a="http://schemas.openxmlformats.org/drawingml/2006/main" r:embed="R05d70e38ee1e4eca"/>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D6EC59A8-480C-C2B4-4575-75C9B4EB021C}"/>
              </a:ext>
            </a:extLst>
          </p:cNvPr>
          <p:cNvSpPr>
            <a:spLocks xmlns:a="http://schemas.openxmlformats.org/drawingml/2006/main" noGrp="1"/>
          </p:cNvSpPr>
          <p:nvPr/>
        </p:nvSpPr>
        <p:spPr>
          <a:xfrm xmlns:a="http://schemas.openxmlformats.org/drawingml/2006/main">
            <a:off x="3049859" y="2803860"/>
            <a:ext cx="6099716" cy="369332"/>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endParaRPr/>
          </a:p>
        </p:txBody>
      </p:sp>
      <p:pic>
        <p:nvPicPr>
          <p:cNvPr id="17" name="Picture 6"/>
          <p:cNvPicPr>
            <a:picLocks xmlns:a="http://schemas.openxmlformats.org/drawingml/2006/main" noChangeAspect="1"/>
          </p:cNvPicPr>
          <p:nvPr/>
        </p:nvPicPr>
        <p:blipFill>
          <a:blip xmlns:r="http://schemas.openxmlformats.org/officeDocument/2006/relationships" xmlns:a="http://schemas.openxmlformats.org/drawingml/2006/main" r:embed="R414cf46a06a94dce"/>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12" name="TextBox 11">
            <a:extLst xmlns:a="http://schemas.openxmlformats.org/drawingml/2006/main">
              <a:ext uri="{FF2B5EF4-FFF2-40B4-BE49-F238E27FC236}">
                <a16:creationId xmlns:a16="http://schemas.microsoft.com/office/drawing/2014/main" id="{32ED359C-15D7-AA6D-5434-D3744897C466}"/>
              </a:ext>
            </a:extLst>
          </p:cNvPr>
          <p:cNvSpPr>
            <a:spLocks xmlns:a="http://schemas.openxmlformats.org/drawingml/2006/main" noGrp="1"/>
          </p:cNvSpPr>
          <p:nvPr/>
        </p:nvSpPr>
        <p:spPr>
          <a:xfrm xmlns:a="http://schemas.openxmlformats.org/drawingml/2006/main">
            <a:off x="190976" y="1471988"/>
            <a:ext cx="847241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mj-lt"/>
                <a:ea typeface="+mj-lt"/>
                <a:cs typeface="+mj-lt"/>
              </a:rPr>
              <a:t>Thank you for working through this PowerPoint!</a:t>
            </a:r>
            <a:endParaRPr sz="3000" b="1">
              <a:solidFill>
                <a:schemeClr val="bg1"/>
              </a:solidFill>
              <a:latin typeface="+mj-lt"/>
              <a:ea typeface="+mj-lt"/>
              <a:cs typeface="+mj-lt"/>
            </a:endParaRPr>
          </a:p>
        </p:txBody>
      </p:sp>
      <p:sp>
        <p:nvSpPr>
          <p:cNvPr id="4" name="Content Placeholder 4">
            <a:extLst xmlns:a="http://schemas.openxmlformats.org/drawingml/2006/main">
              <a:ext uri="{FF2B5EF4-FFF2-40B4-BE49-F238E27FC236}">
                <a16:creationId xmlns:a16="http://schemas.microsoft.com/office/drawing/2014/main" id="{2DDC1F6C-3830-EE64-AC13-458079E18071}"/>
              </a:ext>
            </a:extLst>
          </p:cNvPr>
          <p:cNvSpPr>
            <a:spLocks xmlns:a="http://schemas.openxmlformats.org/drawingml/2006/main" noGrp="1"/>
          </p:cNvSpPr>
          <p:nvPr>
            <p:ph idx="1"/>
          </p:nvPr>
        </p:nvSpPr>
        <p:spPr>
          <a:xfrm xmlns:a="http://schemas.openxmlformats.org/drawingml/2006/main">
            <a:off x="340266" y="2506662"/>
            <a:ext cx="11004424" cy="4351338"/>
          </a:xfrm>
        </p:spPr>
        <p:txBody>
          <a:bodyPr xmlns:a="http://schemas.openxmlformats.org/drawingml/2006/main">
            <a:normAutofit/>
          </a:bodyPr>
          <a:lstStyle xmlns:a="http://schemas.openxmlformats.org/drawingml/2006/main"/>
          <a:p xmlns:a="http://schemas.openxmlformats.org/drawingml/2006/main">
            <a:pPr marL="0" indent="0">
              <a:buNone/>
            </a:pPr>
            <a:r>
              <a:rPr sz="2000"/>
              <a:t>This is a very basic introduction to worldviews. For further information, do read: </a:t>
            </a:r>
          </a:p>
          <a:p xmlns:a="http://schemas.openxmlformats.org/drawingml/2006/main">
            <a:pPr marL="0" indent="0">
              <a:buNone/>
            </a:pPr>
            <a:endParaRPr sz="2000"/>
          </a:p>
          <a:p xmlns:a="http://schemas.openxmlformats.org/drawingml/2006/main">
            <a:pPr marL="0" indent="0">
              <a:buNone/>
            </a:pPr>
            <a:r>
              <a:rPr sz="2000"/>
              <a:t>Elton Chalcraft, S. (Ed) (2024). ‘Teaching Religious Education and Worldviews creatively’. Routledge.</a:t>
            </a:r>
          </a:p>
          <a:p xmlns:a="http://schemas.openxmlformats.org/drawingml/2006/main">
            <a:pPr marL="0" indent="0">
              <a:buNone/>
            </a:pPr>
            <a:r>
              <a:rPr sz="2000">
                <a:solidFill>
                  <a:srgbClr val="222222"/>
                </a:solidFill>
              </a:rPr>
              <a:t>Flanagan, R. (2020). Worldviews: overarching concept, discrete body of knowledge or paradigmatic tool? </a:t>
            </a:r>
            <a:r>
              <a:rPr sz="2000" i="1">
                <a:solidFill>
                  <a:srgbClr val="222222"/>
                </a:solidFill>
              </a:rPr>
              <a:t>Journal of Religious Education</a:t>
            </a:r>
            <a:r>
              <a:rPr sz="2000">
                <a:solidFill>
                  <a:srgbClr val="222222"/>
                </a:solidFill>
              </a:rPr>
              <a:t>, </a:t>
            </a:r>
            <a:r>
              <a:rPr sz="2000" i="1">
                <a:solidFill>
                  <a:srgbClr val="222222"/>
                </a:solidFill>
              </a:rPr>
              <a:t>68</a:t>
            </a:r>
            <a:r>
              <a:rPr sz="2000">
                <a:solidFill>
                  <a:srgbClr val="222222"/>
                </a:solidFill>
              </a:rPr>
              <a:t>(3), 331-344.</a:t>
            </a:r>
            <a:r>
              <a:rPr sz="2000"/>
              <a:t> </a:t>
            </a:r>
            <a:endParaRPr sz="2000"/>
          </a:p>
          <a:p xmlns:a="http://schemas.openxmlformats.org/drawingml/2006/main">
            <a:pPr marL="0" indent="0">
              <a:buNone/>
            </a:pPr>
            <a:r>
              <a:rPr sz="2000"/>
              <a:t>Valk, J. (2009) Knowing self and others: Worldview study at Renaissance   college. </a:t>
            </a:r>
            <a:r>
              <a:rPr sz="2000" i="1"/>
              <a:t>Journal of Adult Theological Education, </a:t>
            </a:r>
            <a:r>
              <a:rPr sz="2000"/>
              <a:t>6 (1), 69 -80. </a:t>
            </a:r>
          </a:p>
          <a:p xmlns:a="http://schemas.openxmlformats.org/drawingml/2006/main">
            <a:pPr marL="0" indent="0">
              <a:buNone/>
            </a:pPr>
            <a:endParaRPr/>
          </a:p>
          <a:p xmlns:a="http://schemas.openxmlformats.org/drawingml/2006/main">
            <a:pPr marL="0" indent="0">
              <a:buNone/>
            </a:pPr>
            <a:endParaRPr/>
          </a:p>
          <a:p xmlns:a="http://schemas.openxmlformats.org/drawingml/2006/main">
            <a:pPr marL="0" indent="0">
              <a:buNone/>
            </a:pPr>
            <a:endParaRPr/>
          </a:p>
          <a:p xmlns:a="http://schemas.openxmlformats.org/drawingml/2006/main">
            <a:endParaRPr/>
          </a:p>
        </p:txBody>
      </p:sp>
    </p:spTree>
    <p:extLst>
      <p:ext uri="{BB962C8B-B14F-4D97-AF65-F5344CB8AC3E}">
        <p14:creationId xmlns:p14="http://schemas.microsoft.com/office/powerpoint/2010/main" val="4023815262"/>
      </p:ext>
    </p:extLst>
  </p:cSld>
</p:sld>
</file>

<file path=ppt/slides/slide22.xml><?xml version="1.0" encoding="utf-8"?>
<p:sld xmlns:p="http://schemas.openxmlformats.org/presentationml/2006/main">
  <p:cSld>
    <p:bg>
      <p:bgPr>
        <a:solidFill xmlns:a="http://schemas.openxmlformats.org/drawingml/2006/main">
          <a:srgbClr val="CCD888"/>
        </a:solidFill>
      </p:bgPr>
    </p:bg>
    <p:spTree>
      <p:nvGrpSpPr>
        <p:cNvPr id="1" name=""/>
        <p:cNvGrpSpPr/>
        <p:nvPr/>
      </p:nvGrpSpPr>
      <p:grpSpPr>
        <a:xfrm xmlns:a="http://schemas.openxmlformats.org/drawingml/2006/main"/>
      </p:grpSpPr>
      <p:pic>
        <p:nvPicPr>
          <p:cNvPr id="7" name="Picture 6"/>
          <p:cNvPicPr>
            <a:picLocks xmlns:a="http://schemas.openxmlformats.org/drawingml/2006/main" noChangeAspect="1"/>
          </p:cNvPicPr>
          <p:nvPr/>
        </p:nvPicPr>
        <p:blipFill>
          <a:blip xmlns:r="http://schemas.openxmlformats.org/officeDocument/2006/relationships" xmlns:a="http://schemas.openxmlformats.org/drawingml/2006/main" r:embed="R7d9d251df26043de"/>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pic>
        <p:nvPicPr>
          <p:cNvPr id="8" name="Picture 23"/>
          <p:cNvPicPr>
            <a:picLocks xmlns:a="http://schemas.openxmlformats.org/drawingml/2006/main" noChangeAspect="1"/>
          </p:cNvPicPr>
          <p:nvPr/>
        </p:nvPicPr>
        <p:blipFill>
          <a:blip xmlns:r="http://schemas.openxmlformats.org/officeDocument/2006/relationships" xmlns:a="http://schemas.openxmlformats.org/drawingml/2006/main" r:embed="R05e55566409c4454"/>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4" name="Content Placeholder 2">
            <a:extLst xmlns:a="http://schemas.openxmlformats.org/drawingml/2006/main">
              <a:ext uri="{FF2B5EF4-FFF2-40B4-BE49-F238E27FC236}">
                <a16:creationId xmlns:a16="http://schemas.microsoft.com/office/drawing/2014/main" id="{1DBE4AC4-4047-93CB-0BD7-5B9D16CBAD68}"/>
              </a:ext>
            </a:extLst>
          </p:cNvPr>
          <p:cNvSpPr>
            <a:spLocks xmlns:a="http://schemas.openxmlformats.org/drawingml/2006/main" noGrp="1"/>
          </p:cNvSpPr>
          <p:nvPr>
            <p:ph idx="1"/>
          </p:nvPr>
        </p:nvSpPr>
        <p:spPr>
          <a:xfrm xmlns:a="http://schemas.openxmlformats.org/drawingml/2006/main">
            <a:off x="628011" y="2030062"/>
            <a:ext cx="7291623" cy="3416300"/>
          </a:xfrm>
        </p:spPr>
        <p:txBody>
          <a:bodyPr xmlns:a="http://schemas.openxmlformats.org/drawingml/2006/main" vert="horz" lIns="91440" tIns="45720" rIns="91440" bIns="45720" anchor="t">
            <a:normAutofit fontScale="85000" lnSpcReduction="10000"/>
          </a:bodyPr>
          <a:lstStyle xmlns:a="http://schemas.openxmlformats.org/drawingml/2006/main"/>
          <a:p xmlns:a="http://schemas.openxmlformats.org/drawingml/2006/main">
            <a:pPr marL="0" indent="0">
              <a:lnSpc>
                <a:spcPct val="115000"/>
              </a:lnSpc>
              <a:spcAft>
                <a:spcPts val="800"/>
              </a:spcAft>
              <a:buNone/>
            </a:pPr>
            <a:r>
              <a:rPr sz="2400"/>
              <a:t>This </a:t>
            </a:r>
            <a:r>
              <a:rPr sz="2400"/>
              <a:t>PowerPoint has</a:t>
            </a:r>
            <a:r>
              <a:rPr sz="2400"/>
              <a:t> been produced by a group focusing on supporting Primary Initial Teacher Education convened by Culham St Gabriel’s. The group is made up of Helen Sheehan </a:t>
            </a:r>
            <a:r>
              <a:rPr sz="2400"/>
              <a:t>from Sheffield Hallam University, Rhiannon Love </a:t>
            </a:r>
            <a:r>
              <a:rPr sz="2400"/>
              <a:t>from</a:t>
            </a:r>
            <a:r>
              <a:rPr sz="2400"/>
              <a:t> the </a:t>
            </a:r>
            <a:r>
              <a:rPr sz="2400"/>
              <a:t>University of Winchester, Imran Mogra from Birmingham City University, Ruth Flanagan from the University of Exeter, Lizzie Yeomans from Liverpool John Moores and Fiona Moss /Paul Smalley from Culham St. Gabriel’s. </a:t>
            </a:r>
            <a:endParaRPr sz="2400" kern="100"/>
          </a:p>
          <a:p xmlns:a="http://schemas.openxmlformats.org/drawingml/2006/main">
            <a:pPr marL="0" indent="0">
              <a:lnSpc>
                <a:spcPct val="115000"/>
              </a:lnSpc>
              <a:spcAft>
                <a:spcPts val="800"/>
              </a:spcAft>
              <a:buNone/>
            </a:pPr>
            <a:r>
              <a:rPr sz="2400"/>
              <a:t>Ruth Flanagan led on this </a:t>
            </a:r>
            <a:r>
              <a:rPr sz="2400"/>
              <a:t>PowerPoint</a:t>
            </a:r>
            <a:r>
              <a:rPr sz="2400"/>
              <a:t>. </a:t>
            </a:r>
          </a:p>
          <a:p xmlns:a="http://schemas.openxmlformats.org/drawingml/2006/main">
            <a:endParaRPr sz="3600"/>
          </a:p>
        </p:txBody>
      </p:sp>
    </p:spTree>
    <p:extLst>
      <p:ext uri="{BB962C8B-B14F-4D97-AF65-F5344CB8AC3E}">
        <p14:creationId xmlns:p14="http://schemas.microsoft.com/office/powerpoint/2010/main" val="2028598104"/>
      </p:ext>
    </p:extLst>
  </p:cSld>
</p:sld>
</file>

<file path=ppt/slides/slide3.xml><?xml version="1.0" encoding="utf-8"?>
<p:sld xmlns:p="http://schemas.openxmlformats.org/presentationml/2006/main">
  <p:cSld>
    <p:bg>
      <p:bgPr>
        <a:solidFill xmlns:a="http://schemas.openxmlformats.org/drawingml/2006/main">
          <a:srgbClr val="F2C07B"/>
        </a:solidFill>
      </p:bgPr>
    </p:bg>
    <p:spTree>
      <p:nvGrpSpPr>
        <p:cNvPr id="1" name=""/>
        <p:cNvGrpSpPr/>
        <p:nvPr/>
      </p:nvGrpSpPr>
      <p:grpSpPr>
        <a:xfrm xmlns:a="http://schemas.openxmlformats.org/drawingml/2006/main"/>
      </p:grpSpPr>
      <p:pic>
        <p:nvPicPr>
          <p:cNvPr id="28" name="Picture 24"/>
          <p:cNvPicPr>
            <a:picLocks xmlns:a="http://schemas.openxmlformats.org/drawingml/2006/main" noChangeAspect="1"/>
          </p:cNvPicPr>
          <p:nvPr/>
        </p:nvPicPr>
        <p:blipFill>
          <a:blip xmlns:r="http://schemas.openxmlformats.org/officeDocument/2006/relationships" xmlns:a="http://schemas.openxmlformats.org/drawingml/2006/main" r:embed="R2023b50f77a746a8"/>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294415A0-BE79-D0C2-8387-4B8E7540239E}"/>
              </a:ext>
            </a:extLst>
          </p:cNvPr>
          <p:cNvSpPr>
            <a:spLocks xmlns:a="http://schemas.openxmlformats.org/drawingml/2006/main" noGrp="1"/>
          </p:cNvSpPr>
          <p:nvPr/>
        </p:nvSpPr>
        <p:spPr>
          <a:xfrm xmlns:a="http://schemas.openxmlformats.org/drawingml/2006/main">
            <a:off x="3049859" y="2803860"/>
            <a:ext cx="6099716" cy="369332"/>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endParaRPr/>
          </a:p>
        </p:txBody>
      </p:sp>
      <p:pic>
        <p:nvPicPr>
          <p:cNvPr id="30" name="Picture 6"/>
          <p:cNvPicPr>
            <a:picLocks xmlns:a="http://schemas.openxmlformats.org/drawingml/2006/main" noChangeAspect="1"/>
          </p:cNvPicPr>
          <p:nvPr/>
        </p:nvPicPr>
        <p:blipFill>
          <a:blip xmlns:r="http://schemas.openxmlformats.org/officeDocument/2006/relationships" xmlns:a="http://schemas.openxmlformats.org/drawingml/2006/main" r:embed="R490f323c9cb0466b"/>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12" name="TextBox 11">
            <a:extLst xmlns:a="http://schemas.openxmlformats.org/drawingml/2006/main">
              <a:ext uri="{FF2B5EF4-FFF2-40B4-BE49-F238E27FC236}">
                <a16:creationId xmlns:a16="http://schemas.microsoft.com/office/drawing/2014/main" id="{54377E36-C8BD-9A9B-F199-9AA9CA115D49}"/>
              </a:ext>
            </a:extLst>
          </p:cNvPr>
          <p:cNvSpPr>
            <a:spLocks xmlns:a="http://schemas.openxmlformats.org/drawingml/2006/main" noGrp="1"/>
          </p:cNvSpPr>
          <p:nvPr/>
        </p:nvSpPr>
        <p:spPr>
          <a:xfrm xmlns:a="http://schemas.openxmlformats.org/drawingml/2006/main">
            <a:off x="340266" y="1441623"/>
            <a:ext cx="746183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mj-lt"/>
                <a:ea typeface="+mj-lt"/>
                <a:cs typeface="+mj-lt"/>
              </a:rPr>
              <a:t>Worldviews: What are they?</a:t>
            </a:r>
            <a:endParaRPr sz="3000" b="1">
              <a:solidFill>
                <a:schemeClr val="bg1"/>
              </a:solidFill>
              <a:latin typeface="+mj-lt"/>
              <a:ea typeface="+mj-lt"/>
              <a:cs typeface="+mj-lt"/>
            </a:endParaRPr>
          </a:p>
        </p:txBody>
      </p:sp>
      <p:pic>
        <p:nvPicPr>
          <p:cNvPr id="32" name="Picture 5"/>
          <p:cNvPicPr>
            <a:picLocks xmlns:a="http://schemas.openxmlformats.org/drawingml/2006/main" noChangeAspect="1"/>
          </p:cNvPicPr>
          <p:nvPr/>
        </p:nvPicPr>
        <p:blipFill>
          <a:blip xmlns:r="http://schemas.openxmlformats.org/officeDocument/2006/relationships" xmlns:a="http://schemas.openxmlformats.org/drawingml/2006/main" r:embed="R2bcded088f9541b0"/>
          <a:stretch xmlns:a="http://schemas.openxmlformats.org/drawingml/2006/main">
            <a:fillRect l="0" t="0" r="0" b="0"/>
          </a:stretch>
        </p:blipFill>
        <p:spPr>
          <a:xfrm xmlns:a="http://schemas.openxmlformats.org/drawingml/2006/main">
            <a:off x="3852114" y="2803860"/>
            <a:ext cx="4487771" cy="2991847"/>
          </a:xfrm>
          <a:prstGeom xmlns:a="http://schemas.openxmlformats.org/drawingml/2006/main" prst="rect">
            <a:avLst/>
          </a:prstGeom>
          <a:ln xmlns:a="http://schemas.openxmlformats.org/drawingml/2006/main" w="38100">
            <a:solidFill>
              <a:srgbClr val="FFC000"/>
            </a:solidFill>
          </a:ln>
        </p:spPr>
      </p:pic>
      <p:sp>
        <p:nvSpPr>
          <p:cNvPr id="8" name="Rectangular Callout 7">
            <a:extLst xmlns:a="http://schemas.openxmlformats.org/drawingml/2006/main">
              <a:ext uri="{FF2B5EF4-FFF2-40B4-BE49-F238E27FC236}">
                <a16:creationId xmlns:a16="http://schemas.microsoft.com/office/drawing/2014/main" id="{D923BDAB-E211-2A06-5CEB-36131F248F17}"/>
              </a:ext>
            </a:extLst>
          </p:cNvPr>
          <p:cNvSpPr>
            <a:spLocks xmlns:a="http://schemas.openxmlformats.org/drawingml/2006/main" noGrp="1"/>
          </p:cNvSpPr>
          <p:nvPr/>
        </p:nvSpPr>
        <p:spPr>
          <a:xfrm xmlns:a="http://schemas.openxmlformats.org/drawingml/2006/main">
            <a:off x="6461799" y="1110177"/>
            <a:ext cx="2362626" cy="1304952"/>
          </a:xfrm>
          <a:prstGeom xmlns:a="http://schemas.openxmlformats.org/drawingml/2006/main" prst="wedgeRectCallout">
            <a:avLst>
              <a:gd name="adj1" fmla="val -21733"/>
              <a:gd name="adj2" fmla="val 65759"/>
            </a:avLst>
          </a:prstGeom>
          <a:solidFill xmlns:a="http://schemas.openxmlformats.org/drawingml/2006/main">
            <a:srgbClr val="E0BCCF"/>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9" name="Rounded Rectangular Callout 8">
            <a:extLst xmlns:a="http://schemas.openxmlformats.org/drawingml/2006/main">
              <a:ext uri="{FF2B5EF4-FFF2-40B4-BE49-F238E27FC236}">
                <a16:creationId xmlns:a16="http://schemas.microsoft.com/office/drawing/2014/main" id="{E35B1EF3-9097-EE3E-20C7-B9F6E5E2BADF}"/>
              </a:ext>
            </a:extLst>
          </p:cNvPr>
          <p:cNvSpPr>
            <a:spLocks xmlns:a="http://schemas.openxmlformats.org/drawingml/2006/main" noGrp="1"/>
          </p:cNvSpPr>
          <p:nvPr/>
        </p:nvSpPr>
        <p:spPr>
          <a:xfrm xmlns:a="http://schemas.openxmlformats.org/drawingml/2006/main">
            <a:off x="8518875" y="2609896"/>
            <a:ext cx="2362626" cy="1126591"/>
          </a:xfrm>
          <a:prstGeom xmlns:a="http://schemas.openxmlformats.org/drawingml/2006/main" prst="wedgeRoundRectCallout">
            <a:avLst>
              <a:gd name="adj1" fmla="val -38276"/>
              <a:gd name="adj2" fmla="val 62500"/>
              <a:gd name="adj3" fmla="val 16667"/>
            </a:avLst>
          </a:prstGeom>
          <a:solidFill xmlns:a="http://schemas.openxmlformats.org/drawingml/2006/main">
            <a:srgbClr val="FAE6CA"/>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0" name="Oval Callout 9">
            <a:extLst xmlns:a="http://schemas.openxmlformats.org/drawingml/2006/main">
              <a:ext uri="{FF2B5EF4-FFF2-40B4-BE49-F238E27FC236}">
                <a16:creationId xmlns:a16="http://schemas.microsoft.com/office/drawing/2014/main" id="{566BCDB8-F561-EE07-9768-8CAE166CE749}"/>
              </a:ext>
            </a:extLst>
          </p:cNvPr>
          <p:cNvSpPr>
            <a:spLocks xmlns:a="http://schemas.openxmlformats.org/drawingml/2006/main" noGrp="1"/>
          </p:cNvSpPr>
          <p:nvPr/>
        </p:nvSpPr>
        <p:spPr>
          <a:xfrm xmlns:a="http://schemas.openxmlformats.org/drawingml/2006/main">
            <a:off x="8518875" y="4125218"/>
            <a:ext cx="2904686" cy="1283909"/>
          </a:xfrm>
          <a:prstGeom xmlns:a="http://schemas.openxmlformats.org/drawingml/2006/main" prst="wedgeEllipseCallout">
            <a:avLst>
              <a:gd name="adj1" fmla="val -37731"/>
              <a:gd name="adj2" fmla="val 54498"/>
            </a:avLst>
          </a:prstGeom>
          <a:solidFill xmlns:a="http://schemas.openxmlformats.org/drawingml/2006/main">
            <a:srgbClr val="D1DA91"/>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1" name="Rectangular Callout 10">
            <a:extLst xmlns:a="http://schemas.openxmlformats.org/drawingml/2006/main">
              <a:ext uri="{FF2B5EF4-FFF2-40B4-BE49-F238E27FC236}">
                <a16:creationId xmlns:a16="http://schemas.microsoft.com/office/drawing/2014/main" id="{125D3F24-9AD5-A3A8-A27F-8BAE171B712A}"/>
              </a:ext>
            </a:extLst>
          </p:cNvPr>
          <p:cNvSpPr>
            <a:spLocks xmlns:a="http://schemas.openxmlformats.org/drawingml/2006/main" noGrp="1"/>
          </p:cNvSpPr>
          <p:nvPr/>
        </p:nvSpPr>
        <p:spPr>
          <a:xfrm xmlns:a="http://schemas.openxmlformats.org/drawingml/2006/main">
            <a:off x="579549" y="4831603"/>
            <a:ext cx="3080105" cy="773132"/>
          </a:xfrm>
          <a:prstGeom xmlns:a="http://schemas.openxmlformats.org/drawingml/2006/main" prst="wedgeRectCallout">
            <a:avLst>
              <a:gd name="adj1" fmla="val 33868"/>
              <a:gd name="adj2" fmla="val 68720"/>
            </a:avLst>
          </a:prstGeom>
          <a:solidFill xmlns:a="http://schemas.openxmlformats.org/drawingml/2006/main">
            <a:srgbClr val="B0E2EC"/>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3" name="Rounded Rectangular Callout 12">
            <a:extLst xmlns:a="http://schemas.openxmlformats.org/drawingml/2006/main">
              <a:ext uri="{FF2B5EF4-FFF2-40B4-BE49-F238E27FC236}">
                <a16:creationId xmlns:a16="http://schemas.microsoft.com/office/drawing/2014/main" id="{3D98D659-F69A-58AC-436E-D849F44A4D0B}"/>
              </a:ext>
            </a:extLst>
          </p:cNvPr>
          <p:cNvSpPr>
            <a:spLocks xmlns:a="http://schemas.openxmlformats.org/drawingml/2006/main" noGrp="1"/>
          </p:cNvSpPr>
          <p:nvPr/>
        </p:nvSpPr>
        <p:spPr>
          <a:xfrm xmlns:a="http://schemas.openxmlformats.org/drawingml/2006/main">
            <a:off x="914400" y="2263689"/>
            <a:ext cx="2536587" cy="906541"/>
          </a:xfrm>
          <a:prstGeom xmlns:a="http://schemas.openxmlformats.org/drawingml/2006/main" prst="wedgeRoundRectCallout">
            <a:avLst>
              <a:gd name="adj1" fmla="val 36404"/>
              <a:gd name="adj2" fmla="val 64786"/>
              <a:gd name="adj3" fmla="val 16667"/>
            </a:avLst>
          </a:prstGeom>
          <a:solidFill xmlns:a="http://schemas.openxmlformats.org/drawingml/2006/main">
            <a:srgbClr val="FFD24E"/>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5" name="Oval Callout 14">
            <a:extLst xmlns:a="http://schemas.openxmlformats.org/drawingml/2006/main">
              <a:ext uri="{FF2B5EF4-FFF2-40B4-BE49-F238E27FC236}">
                <a16:creationId xmlns:a16="http://schemas.microsoft.com/office/drawing/2014/main" id="{E54EFE9B-53F3-EEB8-E5E7-0DCF48BA1A4E}"/>
              </a:ext>
            </a:extLst>
          </p:cNvPr>
          <p:cNvSpPr>
            <a:spLocks xmlns:a="http://schemas.openxmlformats.org/drawingml/2006/main" noGrp="1"/>
          </p:cNvSpPr>
          <p:nvPr/>
        </p:nvSpPr>
        <p:spPr>
          <a:xfrm xmlns:a="http://schemas.openxmlformats.org/drawingml/2006/main">
            <a:off x="768439" y="3364194"/>
            <a:ext cx="2904686" cy="1283909"/>
          </a:xfrm>
          <a:prstGeom xmlns:a="http://schemas.openxmlformats.org/drawingml/2006/main" prst="wedgeEllipseCallout">
            <a:avLst>
              <a:gd name="adj1" fmla="val 41634"/>
              <a:gd name="adj2" fmla="val 46473"/>
            </a:avLst>
          </a:prstGeom>
          <a:solidFill xmlns:a="http://schemas.openxmlformats.org/drawingml/2006/main">
            <a:srgbClr val="C6D6DC"/>
          </a:solidFill>
        </p:spPr>
        <p: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endParaRPr/>
          </a:p>
        </p:txBody>
      </p:sp>
      <p:sp>
        <p:nvSpPr>
          <p:cNvPr id="17" name="TextBox 16">
            <a:extLst xmlns:a="http://schemas.openxmlformats.org/drawingml/2006/main">
              <a:ext uri="{FF2B5EF4-FFF2-40B4-BE49-F238E27FC236}">
                <a16:creationId xmlns:a16="http://schemas.microsoft.com/office/drawing/2014/main" id="{104298DA-F3BE-EAE2-A009-D894DDF0B84F}"/>
              </a:ext>
            </a:extLst>
          </p:cNvPr>
          <p:cNvSpPr>
            <a:spLocks xmlns:a="http://schemas.openxmlformats.org/drawingml/2006/main" noGrp="1"/>
          </p:cNvSpPr>
          <p:nvPr/>
        </p:nvSpPr>
        <p:spPr>
          <a:xfrm xmlns:a="http://schemas.openxmlformats.org/drawingml/2006/main">
            <a:off x="6556231" y="1485836"/>
            <a:ext cx="2173761" cy="430887"/>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200" i="0">
                <a:solidFill>
                  <a:srgbClr val="1F1F1F"/>
                </a:solidFill>
              </a:rPr>
              <a:t>‘A big picture’</a:t>
            </a:r>
            <a:endParaRPr sz="2200"/>
          </a:p>
        </p:txBody>
      </p:sp>
      <p:sp>
        <p:nvSpPr>
          <p:cNvPr id="20" name="TextBox 19">
            <a:extLst xmlns:a="http://schemas.openxmlformats.org/drawingml/2006/main">
              <a:ext uri="{FF2B5EF4-FFF2-40B4-BE49-F238E27FC236}">
                <a16:creationId xmlns:a16="http://schemas.microsoft.com/office/drawing/2014/main" id="{C02BE955-4845-DF20-592A-B8E318E9087D}"/>
              </a:ext>
            </a:extLst>
          </p:cNvPr>
          <p:cNvSpPr>
            <a:spLocks xmlns:a="http://schemas.openxmlformats.org/drawingml/2006/main" noGrp="1"/>
          </p:cNvSpPr>
          <p:nvPr/>
        </p:nvSpPr>
        <p:spPr>
          <a:xfrm xmlns:a="http://schemas.openxmlformats.org/drawingml/2006/main">
            <a:off x="8766082" y="2806523"/>
            <a:ext cx="1868211" cy="769441"/>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200"/>
              <a:t>A map of the mind</a:t>
            </a:r>
            <a:endParaRPr sz="2200"/>
          </a:p>
        </p:txBody>
      </p:sp>
      <p:sp>
        <p:nvSpPr>
          <p:cNvPr id="21" name="TextBox 20">
            <a:extLst xmlns:a="http://schemas.openxmlformats.org/drawingml/2006/main">
              <a:ext uri="{FF2B5EF4-FFF2-40B4-BE49-F238E27FC236}">
                <a16:creationId xmlns:a16="http://schemas.microsoft.com/office/drawing/2014/main" id="{BA2EF1E7-A200-8F1F-F6A9-D62A8F191161}"/>
              </a:ext>
            </a:extLst>
          </p:cNvPr>
          <p:cNvSpPr>
            <a:spLocks xmlns:a="http://schemas.openxmlformats.org/drawingml/2006/main" noGrp="1"/>
          </p:cNvSpPr>
          <p:nvPr/>
        </p:nvSpPr>
        <p:spPr>
          <a:xfrm xmlns:a="http://schemas.openxmlformats.org/drawingml/2006/main">
            <a:off x="9037112" y="4382451"/>
            <a:ext cx="1868211" cy="769441"/>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200"/>
              <a:t>Lenses or filters</a:t>
            </a:r>
            <a:endParaRPr sz="2200"/>
          </a:p>
        </p:txBody>
      </p:sp>
      <p:sp>
        <p:nvSpPr>
          <p:cNvPr id="22" name="TextBox 21">
            <a:extLst xmlns:a="http://schemas.openxmlformats.org/drawingml/2006/main">
              <a:ext uri="{FF2B5EF4-FFF2-40B4-BE49-F238E27FC236}">
                <a16:creationId xmlns:a16="http://schemas.microsoft.com/office/drawing/2014/main" id="{4C3E17A6-EC74-7F38-7CC0-5CBACD0BB2DA}"/>
              </a:ext>
            </a:extLst>
          </p:cNvPr>
          <p:cNvSpPr>
            <a:spLocks xmlns:a="http://schemas.openxmlformats.org/drawingml/2006/main" noGrp="1"/>
          </p:cNvSpPr>
          <p:nvPr/>
        </p:nvSpPr>
        <p:spPr>
          <a:xfrm xmlns:a="http://schemas.openxmlformats.org/drawingml/2006/main">
            <a:off x="1181648" y="4978240"/>
            <a:ext cx="1868211" cy="430887"/>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200"/>
              <a:t>Frameworks</a:t>
            </a:r>
            <a:endParaRPr sz="2200"/>
          </a:p>
        </p:txBody>
      </p:sp>
      <p:sp>
        <p:nvSpPr>
          <p:cNvPr id="23" name="TextBox 22">
            <a:extLst xmlns:a="http://schemas.openxmlformats.org/drawingml/2006/main">
              <a:ext uri="{FF2B5EF4-FFF2-40B4-BE49-F238E27FC236}">
                <a16:creationId xmlns:a16="http://schemas.microsoft.com/office/drawing/2014/main" id="{2AE0D367-8F4C-7AB4-DEE2-4D6D23174A8C}"/>
              </a:ext>
            </a:extLst>
          </p:cNvPr>
          <p:cNvSpPr>
            <a:spLocks xmlns:a="http://schemas.openxmlformats.org/drawingml/2006/main" noGrp="1"/>
          </p:cNvSpPr>
          <p:nvPr/>
        </p:nvSpPr>
        <p:spPr>
          <a:xfrm xmlns:a="http://schemas.openxmlformats.org/drawingml/2006/main">
            <a:off x="959802" y="3736487"/>
            <a:ext cx="2546977" cy="430887"/>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200"/>
              <a:t>Weltanschauung</a:t>
            </a:r>
            <a:endParaRPr sz="2200"/>
          </a:p>
        </p:txBody>
      </p:sp>
      <p:sp>
        <p:nvSpPr>
          <p:cNvPr id="24" name="TextBox 23">
            <a:extLst xmlns:a="http://schemas.openxmlformats.org/drawingml/2006/main">
              <a:ext uri="{FF2B5EF4-FFF2-40B4-BE49-F238E27FC236}">
                <a16:creationId xmlns:a16="http://schemas.microsoft.com/office/drawing/2014/main" id="{DCB00DDF-B8CD-1E42-C1FF-B249A832491A}"/>
              </a:ext>
            </a:extLst>
          </p:cNvPr>
          <p:cNvSpPr>
            <a:spLocks xmlns:a="http://schemas.openxmlformats.org/drawingml/2006/main" noGrp="1"/>
          </p:cNvSpPr>
          <p:nvPr/>
        </p:nvSpPr>
        <p:spPr>
          <a:xfrm xmlns:a="http://schemas.openxmlformats.org/drawingml/2006/main">
            <a:off x="959802" y="2491435"/>
            <a:ext cx="2387933" cy="430887"/>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pPr algn="ctr">
              <a:buNone/>
            </a:pPr>
            <a:r>
              <a:rPr sz="2200"/>
              <a:t>Ultimate stories</a:t>
            </a:r>
            <a:endParaRPr sz="2200"/>
          </a:p>
        </p:txBody>
      </p:sp>
    </p:spTree>
    <p:extLst>
      <p:ext uri="{BB962C8B-B14F-4D97-AF65-F5344CB8AC3E}">
        <p14:creationId xmlns:p14="http://schemas.microsoft.com/office/powerpoint/2010/main" val="591134207"/>
      </p:ext>
    </p:extLst>
  </p:cSld>
</p:sld>
</file>

<file path=ppt/slides/slide4.xml><?xml version="1.0" encoding="utf-8"?>
<p:sld xmlns:p="http://schemas.openxmlformats.org/presentationml/2006/main">
  <p:cSld>
    <p:bg>
      <p:bgPr>
        <a:solidFill xmlns:a="http://schemas.openxmlformats.org/drawingml/2006/main">
          <a:srgbClr val="FEE8A6"/>
        </a:solidFill>
      </p:bgPr>
    </p:bg>
    <p:spTree>
      <p:nvGrpSpPr>
        <p:cNvPr id="1" name=""/>
        <p:cNvGrpSpPr/>
        <p:nvPr/>
      </p:nvGrpSpPr>
      <p:grpSpPr>
        <a:xfrm xmlns:a="http://schemas.openxmlformats.org/drawingml/2006/main"/>
      </p:grpSpPr>
      <p:pic>
        <p:nvPicPr>
          <p:cNvPr id="16" name="Picture 8"/>
          <p:cNvPicPr>
            <a:picLocks xmlns:a="http://schemas.openxmlformats.org/drawingml/2006/main" noChangeAspect="1"/>
          </p:cNvPicPr>
          <p:nvPr/>
        </p:nvPicPr>
        <p:blipFill>
          <a:blip xmlns:r="http://schemas.openxmlformats.org/officeDocument/2006/relationships" xmlns:a="http://schemas.openxmlformats.org/drawingml/2006/main" r:embed="R4f683eff64f244b3"/>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24DC659B-FFF0-3B08-8AFD-A7A648DA6ED0}"/>
              </a:ext>
            </a:extLst>
          </p:cNvPr>
          <p:cNvSpPr>
            <a:spLocks xmlns:a="http://schemas.openxmlformats.org/drawingml/2006/main" noGrp="1"/>
          </p:cNvSpPr>
          <p:nvPr/>
        </p:nvSpPr>
        <p:spPr>
          <a:xfrm xmlns:a="http://schemas.openxmlformats.org/drawingml/2006/main">
            <a:off x="3049859" y="2803860"/>
            <a:ext cx="6099716" cy="369332"/>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endParaRPr/>
          </a:p>
        </p:txBody>
      </p:sp>
      <p:pic>
        <p:nvPicPr>
          <p:cNvPr id="18" name="Picture 6"/>
          <p:cNvPicPr>
            <a:picLocks xmlns:a="http://schemas.openxmlformats.org/drawingml/2006/main" noChangeAspect="1"/>
          </p:cNvPicPr>
          <p:nvPr/>
        </p:nvPicPr>
        <p:blipFill>
          <a:blip xmlns:r="http://schemas.openxmlformats.org/officeDocument/2006/relationships" xmlns:a="http://schemas.openxmlformats.org/drawingml/2006/main" r:embed="R423f871ba7c24f1a"/>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12" name="TextBox 11">
            <a:extLst xmlns:a="http://schemas.openxmlformats.org/drawingml/2006/main">
              <a:ext uri="{FF2B5EF4-FFF2-40B4-BE49-F238E27FC236}">
                <a16:creationId xmlns:a16="http://schemas.microsoft.com/office/drawing/2014/main" id="{F481BAF2-084C-F43C-DA67-FEB567DAD188}"/>
              </a:ext>
            </a:extLst>
          </p:cNvPr>
          <p:cNvSpPr>
            <a:spLocks xmlns:a="http://schemas.openxmlformats.org/drawingml/2006/main" noGrp="1"/>
          </p:cNvSpPr>
          <p:nvPr/>
        </p:nvSpPr>
        <p:spPr>
          <a:xfrm xmlns:a="http://schemas.openxmlformats.org/drawingml/2006/main">
            <a:off x="340266" y="1441623"/>
            <a:ext cx="847241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mj-lt"/>
                <a:ea typeface="+mj-lt"/>
                <a:cs typeface="+mj-lt"/>
              </a:rPr>
              <a:t>How worldviews “make sense” of our world </a:t>
            </a:r>
            <a:endParaRPr sz="3000" b="1">
              <a:solidFill>
                <a:schemeClr val="bg1"/>
              </a:solidFill>
              <a:latin typeface="+mj-lt"/>
              <a:ea typeface="+mj-lt"/>
              <a:cs typeface="+mj-lt"/>
            </a:endParaRPr>
          </a:p>
        </p:txBody>
      </p:sp>
      <p:pic>
        <p:nvPicPr>
          <p:cNvPr id="20" name="Picture 3"/>
          <p:cNvPicPr>
            <a:picLocks xmlns:a="http://schemas.openxmlformats.org/drawingml/2006/main" noChangeAspect="1"/>
          </p:cNvPicPr>
          <p:nvPr/>
        </p:nvPicPr>
        <p:blipFill>
          <a:blip xmlns:r="http://schemas.openxmlformats.org/officeDocument/2006/relationships" xmlns:a="http://schemas.openxmlformats.org/drawingml/2006/main" r:embed="Re814b94cb14e4cd3"/>
          <a:stretch xmlns:a="http://schemas.openxmlformats.org/drawingml/2006/main">
            <a:fillRect l="0" t="0" r="0" b="0"/>
          </a:stretch>
        </p:blipFill>
        <p:spPr>
          <a:xfrm xmlns:a="http://schemas.openxmlformats.org/drawingml/2006/main">
            <a:off x="6676769" y="2412979"/>
            <a:ext cx="4945612" cy="3297356"/>
          </a:xfrm>
          <a:prstGeom xmlns:a="http://schemas.openxmlformats.org/drawingml/2006/main" prst="rect">
            <a:avLst/>
          </a:prstGeom>
          <a:ln xmlns:a="http://schemas.openxmlformats.org/drawingml/2006/main" w="38100">
            <a:solidFill>
              <a:srgbClr val="FFD24E"/>
            </a:solidFill>
          </a:ln>
        </p:spPr>
      </p:pic>
      <p:sp>
        <p:nvSpPr>
          <p:cNvPr id="8" name="TextBox 7">
            <a:extLst xmlns:a="http://schemas.openxmlformats.org/drawingml/2006/main">
              <a:ext uri="{FF2B5EF4-FFF2-40B4-BE49-F238E27FC236}">
                <a16:creationId xmlns:a16="http://schemas.microsoft.com/office/drawing/2014/main" id="{E21947D1-54CD-E479-7DD3-91785544AA34}"/>
              </a:ext>
            </a:extLst>
          </p:cNvPr>
          <p:cNvSpPr>
            <a:spLocks xmlns:a="http://schemas.openxmlformats.org/drawingml/2006/main" noGrp="1"/>
          </p:cNvSpPr>
          <p:nvPr/>
        </p:nvSpPr>
        <p:spPr>
          <a:xfrm xmlns:a="http://schemas.openxmlformats.org/drawingml/2006/main">
            <a:off x="340266" y="2412979"/>
            <a:ext cx="6104277" cy="4119172"/>
          </a:xfrm>
          <a:prstGeom xmlns:a="http://schemas.openxmlformats.org/drawingml/2006/main" prst="rect">
            <a:avLst/>
          </a:prstGeom>
        </p:spPr>
        <p:txBody>
          <a:bodyPr xmlns:a="http://schemas.openxmlformats.org/drawingml/2006/main" vert="horz" lIns="91440" tIns="45720" rIns="91440" bIns="45720" anchor="t">
            <a:normAutofit lnSpcReduction="10000"/>
          </a:bodyPr>
          <a:lstStyle xmlns:a="http://schemas.openxmlformats.org/drawingml/2006/main"/>
          <a:p xmlns:a="http://schemas.openxmlformats.org/drawingml/2006/main">
            <a:pPr indent="-228600">
              <a:lnSpc>
                <a:spcPct val="90000"/>
              </a:lnSpc>
              <a:spcAft>
                <a:spcPts val="600"/>
              </a:spcAft>
              <a:buFont typeface="Arial"/>
              <a:buChar char="•"/>
            </a:pPr>
            <a:r>
              <a:rPr sz="2200"/>
              <a:t>A range of </a:t>
            </a:r>
            <a:r>
              <a:rPr sz="2200" b="1"/>
              <a:t>metaphors</a:t>
            </a:r>
            <a:r>
              <a:rPr sz="2200"/>
              <a:t> are suggested for worldviews each with its own </a:t>
            </a:r>
            <a:r>
              <a:rPr sz="2200" b="1"/>
              <a:t>challenges</a:t>
            </a:r>
            <a:r>
              <a:rPr sz="2200"/>
              <a:t>.</a:t>
            </a:r>
          </a:p>
          <a:p xmlns:a="http://schemas.openxmlformats.org/drawingml/2006/main">
            <a:pPr indent="-228600">
              <a:lnSpc>
                <a:spcPct val="90000"/>
              </a:lnSpc>
              <a:spcAft>
                <a:spcPts val="600"/>
              </a:spcAft>
              <a:buFont typeface="Arial"/>
              <a:buChar char="•"/>
            </a:pPr>
            <a:r>
              <a:rPr sz="2200" b="1"/>
              <a:t>Smart tech eye </a:t>
            </a:r>
            <a:r>
              <a:rPr sz="2200"/>
              <a:t>wear provides an example of glasses which are given information from a </a:t>
            </a:r>
            <a:r>
              <a:rPr sz="2200" b="1"/>
              <a:t>central data  base</a:t>
            </a:r>
            <a:r>
              <a:rPr sz="2200"/>
              <a:t> to interpret and inform the wearer. Yet these can </a:t>
            </a:r>
            <a:r>
              <a:rPr sz="2200" b="1"/>
              <a:t>easily be removed</a:t>
            </a:r>
            <a:r>
              <a:rPr sz="2200"/>
              <a:t>, whilst </a:t>
            </a:r>
            <a:r>
              <a:rPr sz="2200" b="1"/>
              <a:t>worldviews cannot</a:t>
            </a:r>
            <a:r>
              <a:rPr sz="2200"/>
              <a:t>.</a:t>
            </a:r>
          </a:p>
          <a:p xmlns:a="http://schemas.openxmlformats.org/drawingml/2006/main">
            <a:pPr indent="-228600">
              <a:lnSpc>
                <a:spcPct val="90000"/>
              </a:lnSpc>
              <a:spcAft>
                <a:spcPts val="600"/>
              </a:spcAft>
              <a:buFont typeface="Arial"/>
              <a:buChar char="•"/>
            </a:pPr>
            <a:r>
              <a:rPr sz="2200"/>
              <a:t>An </a:t>
            </a:r>
            <a:r>
              <a:rPr sz="2200" b="1"/>
              <a:t>internal database</a:t>
            </a:r>
            <a:r>
              <a:rPr sz="2200"/>
              <a:t>, such as </a:t>
            </a:r>
            <a:r>
              <a:rPr sz="2200" b="1">
                <a:hlinkClick xmlns:r="http://schemas.openxmlformats.org/officeDocument/2006/relationships" r:id="Rbd897a674da44579"/>
              </a:rPr>
              <a:t>in this Terminator clip</a:t>
            </a:r>
            <a:r>
              <a:rPr sz="2200"/>
              <a:t>, provides an example of an embodied experience of worldviews. The data base is from within </a:t>
            </a:r>
            <a:r>
              <a:rPr sz="2200" b="1"/>
              <a:t>informed by life experience </a:t>
            </a:r>
            <a:r>
              <a:rPr sz="2200"/>
              <a:t>(formal and informal education), ‘</a:t>
            </a:r>
            <a:r>
              <a:rPr sz="2200"/>
              <a:t>colouring</a:t>
            </a:r>
            <a:r>
              <a:rPr sz="2200"/>
              <a:t>’ the world that they encounter.  This is harder to identify and </a:t>
            </a:r>
            <a:r>
              <a:rPr sz="2200" b="1"/>
              <a:t>cannot be removed</a:t>
            </a:r>
            <a:r>
              <a:rPr sz="2200"/>
              <a:t>.</a:t>
            </a:r>
          </a:p>
          <a:p xmlns:a="http://schemas.openxmlformats.org/drawingml/2006/main">
            <a:pPr indent="-228600">
              <a:lnSpc>
                <a:spcPct val="90000"/>
              </a:lnSpc>
              <a:spcAft>
                <a:spcPts val="600"/>
              </a:spcAft>
              <a:buFont typeface="Arial"/>
              <a:buChar char="•"/>
            </a:pPr>
            <a:endParaRPr sz="2200"/>
          </a:p>
        </p:txBody>
      </p:sp>
    </p:spTree>
    <p:extLst>
      <p:ext uri="{BB962C8B-B14F-4D97-AF65-F5344CB8AC3E}">
        <p14:creationId xmlns:p14="http://schemas.microsoft.com/office/powerpoint/2010/main" val="3697301638"/>
      </p:ext>
    </p:extLst>
  </p:cSld>
</p:sld>
</file>

<file path=ppt/slides/slide5.xml><?xml version="1.0" encoding="utf-8"?>
<p:sld xmlns:p="http://schemas.openxmlformats.org/presentationml/2006/main">
  <p:cSld>
    <p:bg>
      <p:bgPr>
        <a:solidFill xmlns:a="http://schemas.openxmlformats.org/drawingml/2006/main">
          <a:srgbClr val="CCD787"/>
        </a:solidFill>
      </p:bgPr>
    </p:bg>
    <p:spTree>
      <p:nvGrpSpPr>
        <p:cNvPr id="1" name=""/>
        <p:cNvGrpSpPr/>
        <p:nvPr/>
      </p:nvGrpSpPr>
      <p:grpSpPr>
        <a:xfrm xmlns:a="http://schemas.openxmlformats.org/drawingml/2006/main"/>
      </p:grpSpPr>
      <p:pic>
        <p:nvPicPr>
          <p:cNvPr id="16" name="Picture 5"/>
          <p:cNvPicPr>
            <a:picLocks xmlns:a="http://schemas.openxmlformats.org/drawingml/2006/main" noChangeAspect="1"/>
          </p:cNvPicPr>
          <p:nvPr/>
        </p:nvPicPr>
        <p:blipFill>
          <a:blip xmlns:r="http://schemas.openxmlformats.org/officeDocument/2006/relationships" xmlns:a="http://schemas.openxmlformats.org/drawingml/2006/main" r:embed="Re04da0e464264800"/>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A1DEABC7-18DC-BBF6-1621-7E75E45F1A2F}"/>
              </a:ext>
            </a:extLst>
          </p:cNvPr>
          <p:cNvSpPr>
            <a:spLocks xmlns:a="http://schemas.openxmlformats.org/drawingml/2006/main" noGrp="1"/>
          </p:cNvSpPr>
          <p:nvPr/>
        </p:nvSpPr>
        <p:spPr>
          <a:xfrm xmlns:a="http://schemas.openxmlformats.org/drawingml/2006/main">
            <a:off x="3049859" y="2803860"/>
            <a:ext cx="6099716" cy="369332"/>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endParaRPr/>
          </a:p>
        </p:txBody>
      </p:sp>
      <p:pic>
        <p:nvPicPr>
          <p:cNvPr id="18" name="Picture 6"/>
          <p:cNvPicPr>
            <a:picLocks xmlns:a="http://schemas.openxmlformats.org/drawingml/2006/main" noChangeAspect="1"/>
          </p:cNvPicPr>
          <p:nvPr/>
        </p:nvPicPr>
        <p:blipFill>
          <a:blip xmlns:r="http://schemas.openxmlformats.org/officeDocument/2006/relationships" xmlns:a="http://schemas.openxmlformats.org/drawingml/2006/main" r:embed="Rf83ebf78d38348cd"/>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12" name="TextBox 11">
            <a:extLst xmlns:a="http://schemas.openxmlformats.org/drawingml/2006/main">
              <a:ext uri="{FF2B5EF4-FFF2-40B4-BE49-F238E27FC236}">
                <a16:creationId xmlns:a16="http://schemas.microsoft.com/office/drawing/2014/main" id="{CD9DE56B-5C6D-EFE5-44CB-DC41A6A2EBCB}"/>
              </a:ext>
            </a:extLst>
          </p:cNvPr>
          <p:cNvSpPr>
            <a:spLocks xmlns:a="http://schemas.openxmlformats.org/drawingml/2006/main" noGrp="1"/>
          </p:cNvSpPr>
          <p:nvPr/>
        </p:nvSpPr>
        <p:spPr>
          <a:xfrm xmlns:a="http://schemas.openxmlformats.org/drawingml/2006/main">
            <a:off x="190976" y="1471988"/>
            <a:ext cx="847241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mj-lt"/>
                <a:ea typeface="+mj-lt"/>
                <a:cs typeface="+mj-lt"/>
              </a:rPr>
              <a:t>Nobody stands nowhere </a:t>
            </a:r>
            <a:endParaRPr sz="3000" b="1">
              <a:solidFill>
                <a:schemeClr val="bg1"/>
              </a:solidFill>
              <a:latin typeface="+mj-lt"/>
              <a:ea typeface="+mj-lt"/>
              <a:cs typeface="+mj-lt"/>
            </a:endParaRPr>
          </a:p>
        </p:txBody>
      </p:sp>
      <p:sp>
        <p:nvSpPr>
          <p:cNvPr id="8" name="TextBox 7">
            <a:extLst xmlns:a="http://schemas.openxmlformats.org/drawingml/2006/main">
              <a:ext uri="{FF2B5EF4-FFF2-40B4-BE49-F238E27FC236}">
                <a16:creationId xmlns:a16="http://schemas.microsoft.com/office/drawing/2014/main" id="{DCB58F8F-E088-ACF5-0F8D-42CBB967B29C}"/>
              </a:ext>
            </a:extLst>
          </p:cNvPr>
          <p:cNvSpPr>
            <a:spLocks xmlns:a="http://schemas.openxmlformats.org/drawingml/2006/main" noGrp="1"/>
          </p:cNvSpPr>
          <p:nvPr/>
        </p:nvSpPr>
        <p:spPr>
          <a:xfrm xmlns:a="http://schemas.openxmlformats.org/drawingml/2006/main">
            <a:off x="-9714" y="2460259"/>
            <a:ext cx="6104277" cy="4119172"/>
          </a:xfrm>
          <a:prstGeom xmlns:a="http://schemas.openxmlformats.org/drawingml/2006/main" prst="rect">
            <a:avLst/>
          </a:prstGeom>
        </p:spPr>
        <p:txBody>
          <a:bodyPr xmlns:a="http://schemas.openxmlformats.org/drawingml/2006/main" vert="horz" lIns="91440" tIns="45720" rIns="91440" bIns="45720" anchor="t">
            <a:normAutofit/>
          </a:bodyPr>
          <a:lstStyle xmlns:a="http://schemas.openxmlformats.org/drawingml/2006/main"/>
          <a:p xmlns:a="http://schemas.openxmlformats.org/drawingml/2006/main">
            <a:pPr marL="457200">
              <a:spcAft>
                <a:spcPts val="800"/>
              </a:spcAft>
              <a:buNone/>
            </a:pPr>
            <a:r>
              <a:rPr sz="2800"/>
              <a:t>What is your </a:t>
            </a:r>
            <a:r>
              <a:rPr sz="2800" b="1"/>
              <a:t>view</a:t>
            </a:r>
            <a:r>
              <a:rPr sz="2800"/>
              <a:t> of the </a:t>
            </a:r>
            <a:r>
              <a:rPr sz="2800" b="1"/>
              <a:t>world</a:t>
            </a:r>
            <a:r>
              <a:rPr sz="2800"/>
              <a:t>? </a:t>
            </a:r>
          </a:p>
          <a:p xmlns:a="http://schemas.openxmlformats.org/drawingml/2006/main">
            <a:pPr marL="457200">
              <a:spcAft>
                <a:spcPts val="800"/>
              </a:spcAft>
              <a:buNone/>
            </a:pPr>
            <a:r>
              <a:rPr sz="2800"/>
              <a:t>What makes </a:t>
            </a:r>
            <a:r>
              <a:rPr sz="2800" b="1"/>
              <a:t>you who you are</a:t>
            </a:r>
            <a:r>
              <a:rPr sz="2800"/>
              <a:t>? </a:t>
            </a:r>
          </a:p>
          <a:p xmlns:a="http://schemas.openxmlformats.org/drawingml/2006/main">
            <a:pPr marL="457200">
              <a:spcAft>
                <a:spcPts val="800"/>
              </a:spcAft>
              <a:buNone/>
            </a:pPr>
            <a:r>
              <a:rPr sz="2800" b="1">
                <a:hlinkClick xmlns:r="http://schemas.openxmlformats.org/officeDocument/2006/relationships" r:id="R3f8152fe0ff64ec4"/>
              </a:rPr>
              <a:t>Nobody stands nowhere</a:t>
            </a:r>
            <a:r>
              <a:rPr sz="2800" b="1"/>
              <a:t>  </a:t>
            </a:r>
          </a:p>
          <a:p xmlns:a="http://schemas.openxmlformats.org/drawingml/2006/main">
            <a:pPr marL="457200">
              <a:spcAft>
                <a:spcPts val="800"/>
              </a:spcAft>
              <a:buNone/>
            </a:pPr>
            <a:r>
              <a:rPr sz="2800"/>
              <a:t>(Emily Downe)</a:t>
            </a:r>
          </a:p>
          <a:p xmlns:a="http://schemas.openxmlformats.org/drawingml/2006/main">
            <a:pPr>
              <a:lnSpc>
                <a:spcPct val="90000"/>
              </a:lnSpc>
              <a:spcAft>
                <a:spcPts val="600"/>
              </a:spcAft>
              <a:buNone/>
            </a:pPr>
            <a:endParaRPr sz="2200"/>
          </a:p>
        </p:txBody>
      </p:sp>
      <p:pic>
        <p:nvPicPr>
          <p:cNvPr id="21" name="Picture 2"/>
          <p:cNvPicPr>
            <a:picLocks xmlns:a="http://schemas.openxmlformats.org/drawingml/2006/main" noChangeAspect="1"/>
          </p:cNvPicPr>
          <p:nvPr/>
        </p:nvPicPr>
        <p:blipFill>
          <a:blip xmlns:r="http://schemas.openxmlformats.org/officeDocument/2006/relationships" xmlns:a="http://schemas.openxmlformats.org/drawingml/2006/main" r:embed="R3f7666ddef5c4251"/>
          <a:stretch xmlns:a="http://schemas.openxmlformats.org/drawingml/2006/main">
            <a:fillRect l="0" t="0" r="0" b="0"/>
          </a:stretch>
        </p:blipFill>
        <p:spPr>
          <a:xfrm xmlns:a="http://schemas.openxmlformats.org/drawingml/2006/main">
            <a:off x="6444543" y="2460259"/>
            <a:ext cx="4962311" cy="2783546"/>
          </a:xfrm>
          <a:prstGeom xmlns:a="http://schemas.openxmlformats.org/drawingml/2006/main" prst="rect">
            <a:avLst/>
          </a:prstGeom>
        </p:spPr>
      </p:pic>
    </p:spTree>
    <p:extLst>
      <p:ext uri="{BB962C8B-B14F-4D97-AF65-F5344CB8AC3E}">
        <p14:creationId xmlns:p14="http://schemas.microsoft.com/office/powerpoint/2010/main" val="1839015704"/>
      </p:ext>
    </p:extLst>
  </p:cSld>
</p:sld>
</file>

<file path=ppt/slides/slide6.xml><?xml version="1.0" encoding="utf-8"?>
<p:sld xmlns:p="http://schemas.openxmlformats.org/presentationml/2006/main">
  <p:cSld>
    <p:bg>
      <p:bgPr>
        <a:solidFill xmlns:a="http://schemas.openxmlformats.org/drawingml/2006/main">
          <a:srgbClr val="B3E5EF"/>
        </a:solidFill>
      </p:bgPr>
    </p:bg>
    <p:spTree>
      <p:nvGrpSpPr>
        <p:cNvPr id="1" name=""/>
        <p:cNvGrpSpPr/>
        <p:nvPr/>
      </p:nvGrpSpPr>
      <p:grpSpPr>
        <a:xfrm xmlns:a="http://schemas.openxmlformats.org/drawingml/2006/main"/>
      </p:grpSpPr>
      <p:pic>
        <p:nvPicPr>
          <p:cNvPr id="16" name="Picture 5"/>
          <p:cNvPicPr>
            <a:picLocks xmlns:a="http://schemas.openxmlformats.org/drawingml/2006/main" noChangeAspect="1"/>
          </p:cNvPicPr>
          <p:nvPr/>
        </p:nvPicPr>
        <p:blipFill>
          <a:blip xmlns:r="http://schemas.openxmlformats.org/officeDocument/2006/relationships" xmlns:a="http://schemas.openxmlformats.org/drawingml/2006/main" r:embed="R05a9d429d1114f81"/>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B1686108-23E9-B62F-22CB-1F359205C51C}"/>
              </a:ext>
            </a:extLst>
          </p:cNvPr>
          <p:cNvSpPr>
            <a:spLocks xmlns:a="http://schemas.openxmlformats.org/drawingml/2006/main" noGrp="1"/>
          </p:cNvSpPr>
          <p:nvPr/>
        </p:nvSpPr>
        <p:spPr>
          <a:xfrm xmlns:a="http://schemas.openxmlformats.org/drawingml/2006/main">
            <a:off x="3049859" y="2803860"/>
            <a:ext cx="6099716" cy="369332"/>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endParaRPr/>
          </a:p>
        </p:txBody>
      </p:sp>
      <p:pic>
        <p:nvPicPr>
          <p:cNvPr id="18" name="Picture 6"/>
          <p:cNvPicPr>
            <a:picLocks xmlns:a="http://schemas.openxmlformats.org/drawingml/2006/main" noChangeAspect="1"/>
          </p:cNvPicPr>
          <p:nvPr/>
        </p:nvPicPr>
        <p:blipFill>
          <a:blip xmlns:r="http://schemas.openxmlformats.org/officeDocument/2006/relationships" xmlns:a="http://schemas.openxmlformats.org/drawingml/2006/main" r:embed="R2a0dfbd339c3436f"/>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12" name="TextBox 11">
            <a:extLst xmlns:a="http://schemas.openxmlformats.org/drawingml/2006/main">
              <a:ext uri="{FF2B5EF4-FFF2-40B4-BE49-F238E27FC236}">
                <a16:creationId xmlns:a16="http://schemas.microsoft.com/office/drawing/2014/main" id="{4E0B1F86-46A5-F0A2-0962-4E9F76828ACC}"/>
              </a:ext>
            </a:extLst>
          </p:cNvPr>
          <p:cNvSpPr>
            <a:spLocks xmlns:a="http://schemas.openxmlformats.org/drawingml/2006/main" noGrp="1"/>
          </p:cNvSpPr>
          <p:nvPr/>
        </p:nvSpPr>
        <p:spPr>
          <a:xfrm xmlns:a="http://schemas.openxmlformats.org/drawingml/2006/main">
            <a:off x="190976" y="1471988"/>
            <a:ext cx="847241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mj-lt"/>
                <a:ea typeface="+mj-lt"/>
                <a:cs typeface="+mj-lt"/>
              </a:rPr>
              <a:t>How do we see below the surface?</a:t>
            </a:r>
            <a:endParaRPr sz="3000" b="1">
              <a:solidFill>
                <a:schemeClr val="bg1"/>
              </a:solidFill>
              <a:latin typeface="+mj-lt"/>
              <a:ea typeface="+mj-lt"/>
              <a:cs typeface="+mj-lt"/>
            </a:endParaRPr>
          </a:p>
        </p:txBody>
      </p:sp>
      <p:sp>
        <p:nvSpPr>
          <p:cNvPr id="8" name="TextBox 7">
            <a:extLst xmlns:a="http://schemas.openxmlformats.org/drawingml/2006/main">
              <a:ext uri="{FF2B5EF4-FFF2-40B4-BE49-F238E27FC236}">
                <a16:creationId xmlns:a16="http://schemas.microsoft.com/office/drawing/2014/main" id="{6629798D-ADDC-308A-1122-9892A8E83677}"/>
              </a:ext>
            </a:extLst>
          </p:cNvPr>
          <p:cNvSpPr>
            <a:spLocks xmlns:a="http://schemas.openxmlformats.org/drawingml/2006/main" noGrp="1"/>
          </p:cNvSpPr>
          <p:nvPr/>
        </p:nvSpPr>
        <p:spPr>
          <a:xfrm xmlns:a="http://schemas.openxmlformats.org/drawingml/2006/main">
            <a:off x="368446" y="2324418"/>
            <a:ext cx="5727554" cy="4372113"/>
          </a:xfrm>
          <a:prstGeom xmlns:a="http://schemas.openxmlformats.org/drawingml/2006/main" prst="rect">
            <a:avLst/>
          </a:prstGeom>
        </p:spPr>
        <p:txBody>
          <a:bodyPr xmlns:a="http://schemas.openxmlformats.org/drawingml/2006/main" vert="horz" lIns="91440" tIns="45720" rIns="91440" bIns="45720" anchor="t">
            <a:normAutofit fontScale="77500" lnSpcReduction="20000"/>
          </a:bodyPr>
          <a:lstStyle xmlns:a="http://schemas.openxmlformats.org/drawingml/2006/main"/>
          <a:p xmlns:a="http://schemas.openxmlformats.org/drawingml/2006/main">
            <a:pPr marL="457200">
              <a:spcAft>
                <a:spcPts val="800"/>
              </a:spcAft>
              <a:buNone/>
            </a:pPr>
            <a:r>
              <a:rPr sz="2800"/>
              <a:t>“A worldview is a </a:t>
            </a:r>
            <a:r>
              <a:rPr sz="2800" b="1"/>
              <a:t>commitment</a:t>
            </a:r>
            <a:r>
              <a:rPr sz="2800"/>
              <a:t>, a </a:t>
            </a:r>
            <a:r>
              <a:rPr sz="2800" b="1"/>
              <a:t>fundamental orientation </a:t>
            </a:r>
            <a:r>
              <a:rPr sz="2800"/>
              <a:t>of the heart, that can be expressed as a </a:t>
            </a:r>
            <a:r>
              <a:rPr sz="2800" b="1"/>
              <a:t>story</a:t>
            </a:r>
            <a:r>
              <a:rPr sz="2800"/>
              <a:t> or a set of </a:t>
            </a:r>
            <a:r>
              <a:rPr sz="2800" b="1"/>
              <a:t>presuppositions</a:t>
            </a:r>
            <a:r>
              <a:rPr sz="2800"/>
              <a:t> (assumptions which may be true, partially true or entirely false) that we hold (consciously or subconsciously, consistently or inconsistently) about the basic construction of reality, and that provides the </a:t>
            </a:r>
            <a:r>
              <a:rPr sz="2800" b="1"/>
              <a:t>foundation</a:t>
            </a:r>
            <a:r>
              <a:rPr sz="2800"/>
              <a:t> on which </a:t>
            </a:r>
            <a:r>
              <a:rPr sz="2800" b="1"/>
              <a:t>we live </a:t>
            </a:r>
            <a:r>
              <a:rPr sz="2800"/>
              <a:t>and </a:t>
            </a:r>
            <a:r>
              <a:rPr sz="2800" b="1"/>
              <a:t>move</a:t>
            </a:r>
            <a:r>
              <a:rPr sz="2800"/>
              <a:t> and </a:t>
            </a:r>
            <a:r>
              <a:rPr sz="2800" b="1"/>
              <a:t>have</a:t>
            </a:r>
            <a:r>
              <a:rPr sz="2800"/>
              <a:t> our </a:t>
            </a:r>
            <a:r>
              <a:rPr sz="2800" b="1"/>
              <a:t>being</a:t>
            </a:r>
            <a:r>
              <a:rPr sz="2800"/>
              <a:t>.”</a:t>
            </a:r>
            <a:endParaRPr sz="2800"/>
          </a:p>
          <a:p xmlns:a="http://schemas.openxmlformats.org/drawingml/2006/main">
            <a:pPr indent="0">
              <a:spcAft>
                <a:spcPts val="800"/>
              </a:spcAft>
              <a:buNone/>
            </a:pPr>
            <a:r>
              <a:rPr sz="2800"/>
              <a:t>        </a:t>
            </a:r>
          </a:p>
          <a:p xmlns:a="http://schemas.openxmlformats.org/drawingml/2006/main">
            <a:pPr indent="0">
              <a:spcAft>
                <a:spcPts val="800"/>
              </a:spcAft>
              <a:buNone/>
            </a:pPr>
            <a:r>
              <a:rPr sz="2800"/>
              <a:t>Sire (2004:20)</a:t>
            </a:r>
            <a:endParaRPr sz="2800"/>
          </a:p>
          <a:p xmlns:a="http://schemas.openxmlformats.org/drawingml/2006/main">
            <a:pPr>
              <a:lnSpc>
                <a:spcPct val="90000"/>
              </a:lnSpc>
              <a:spcAft>
                <a:spcPts val="600"/>
              </a:spcAft>
              <a:buNone/>
            </a:pPr>
            <a:endParaRPr sz="2200"/>
          </a:p>
        </p:txBody>
      </p:sp>
      <p:pic>
        <p:nvPicPr>
          <p:cNvPr id="21" name="Picture 3"/>
          <p:cNvPicPr>
            <a:picLocks xmlns:a="http://schemas.openxmlformats.org/drawingml/2006/main" noChangeAspect="1"/>
          </p:cNvPicPr>
          <p:nvPr/>
        </p:nvPicPr>
        <p:blipFill>
          <a:blip xmlns:r="http://schemas.openxmlformats.org/officeDocument/2006/relationships" xmlns:a="http://schemas.openxmlformats.org/drawingml/2006/main" r:embed="R65e65aa1414b4a36"/>
          <a:srcRect xmlns:a="http://schemas.openxmlformats.org/drawingml/2006/main" l="14804" t="2203" r="29493" b="-2203"/>
          <a:stretch xmlns:a="http://schemas.openxmlformats.org/drawingml/2006/main">
            <a:fillRect l="0" t="0" r="0" b="0"/>
          </a:stretch>
        </p:blipFill>
        <p:spPr>
          <a:xfrm xmlns:a="http://schemas.openxmlformats.org/drawingml/2006/main">
            <a:off x="6810569" y="1471988"/>
            <a:ext cx="4329404" cy="4372113"/>
          </a:xfrm>
          <a:prstGeom xmlns:a="http://schemas.openxmlformats.org/drawingml/2006/main" prst="rect">
            <a:avLst/>
          </a:prstGeom>
          <a:ln xmlns:a="http://schemas.openxmlformats.org/drawingml/2006/main" w="38100">
            <a:solidFill>
              <a:srgbClr val="FFC000"/>
            </a:solidFill>
          </a:ln>
        </p:spPr>
      </p:pic>
    </p:spTree>
    <p:extLst>
      <p:ext uri="{BB962C8B-B14F-4D97-AF65-F5344CB8AC3E}">
        <p14:creationId xmlns:p14="http://schemas.microsoft.com/office/powerpoint/2010/main" val="4050111989"/>
      </p:ext>
    </p:extLst>
  </p:cSld>
</p:sld>
</file>

<file path=ppt/slides/slide7.xml><?xml version="1.0" encoding="utf-8"?>
<p:sld xmlns:p="http://schemas.openxmlformats.org/presentationml/2006/main">
  <p:cSld>
    <p:bg>
      <p:bgPr>
        <a:solidFill xmlns:a="http://schemas.openxmlformats.org/drawingml/2006/main">
          <a:srgbClr val="E0BCCF"/>
        </a:solidFill>
      </p:bgPr>
    </p:bg>
    <p:spTree>
      <p:nvGrpSpPr>
        <p:cNvPr id="1" name=""/>
        <p:cNvGrpSpPr/>
        <p:nvPr/>
      </p:nvGrpSpPr>
      <p:grpSpPr>
        <a:xfrm xmlns:a="http://schemas.openxmlformats.org/drawingml/2006/main"/>
      </p:grpSpPr>
      <p:pic>
        <p:nvPicPr>
          <p:cNvPr id="16" name="Picture 5"/>
          <p:cNvPicPr>
            <a:picLocks xmlns:a="http://schemas.openxmlformats.org/drawingml/2006/main" noChangeAspect="1"/>
          </p:cNvPicPr>
          <p:nvPr/>
        </p:nvPicPr>
        <p:blipFill>
          <a:blip xmlns:r="http://schemas.openxmlformats.org/officeDocument/2006/relationships" xmlns:a="http://schemas.openxmlformats.org/drawingml/2006/main" r:embed="R42db2faabc844796"/>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DEE11EE1-477E-E0E2-F10D-E5007AC1A284}"/>
              </a:ext>
            </a:extLst>
          </p:cNvPr>
          <p:cNvSpPr>
            <a:spLocks xmlns:a="http://schemas.openxmlformats.org/drawingml/2006/main" noGrp="1"/>
          </p:cNvSpPr>
          <p:nvPr/>
        </p:nvSpPr>
        <p:spPr>
          <a:xfrm xmlns:a="http://schemas.openxmlformats.org/drawingml/2006/main">
            <a:off x="3049859" y="2803860"/>
            <a:ext cx="6099716" cy="369332"/>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endParaRPr/>
          </a:p>
        </p:txBody>
      </p:sp>
      <p:pic>
        <p:nvPicPr>
          <p:cNvPr id="18" name="Picture 6"/>
          <p:cNvPicPr>
            <a:picLocks xmlns:a="http://schemas.openxmlformats.org/drawingml/2006/main" noChangeAspect="1"/>
          </p:cNvPicPr>
          <p:nvPr/>
        </p:nvPicPr>
        <p:blipFill>
          <a:blip xmlns:r="http://schemas.openxmlformats.org/officeDocument/2006/relationships" xmlns:a="http://schemas.openxmlformats.org/drawingml/2006/main" r:embed="Rf9f70f498b7a4e0b"/>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12" name="TextBox 11">
            <a:extLst xmlns:a="http://schemas.openxmlformats.org/drawingml/2006/main">
              <a:ext uri="{FF2B5EF4-FFF2-40B4-BE49-F238E27FC236}">
                <a16:creationId xmlns:a16="http://schemas.microsoft.com/office/drawing/2014/main" id="{7085DBC0-BC0A-F8C4-B838-3A9F9DA8FF7F}"/>
              </a:ext>
            </a:extLst>
          </p:cNvPr>
          <p:cNvSpPr>
            <a:spLocks xmlns:a="http://schemas.openxmlformats.org/drawingml/2006/main" noGrp="1"/>
          </p:cNvSpPr>
          <p:nvPr/>
        </p:nvSpPr>
        <p:spPr>
          <a:xfrm xmlns:a="http://schemas.openxmlformats.org/drawingml/2006/main">
            <a:off x="190976" y="1471988"/>
            <a:ext cx="847241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mj-lt"/>
                <a:ea typeface="+mj-lt"/>
                <a:cs typeface="+mj-lt"/>
              </a:rPr>
              <a:t>What do you see?</a:t>
            </a:r>
            <a:endParaRPr sz="3000" b="1">
              <a:solidFill>
                <a:schemeClr val="bg1"/>
              </a:solidFill>
              <a:latin typeface="+mj-lt"/>
              <a:ea typeface="+mj-lt"/>
              <a:cs typeface="+mj-lt"/>
            </a:endParaRPr>
          </a:p>
        </p:txBody>
      </p:sp>
      <p:pic>
        <p:nvPicPr>
          <p:cNvPr id="20" name="Picture 1"/>
          <p:cNvPicPr>
            <a:picLocks xmlns:a="http://schemas.openxmlformats.org/drawingml/2006/main" noChangeAspect="1"/>
          </p:cNvPicPr>
          <p:nvPr/>
        </p:nvPicPr>
        <p:blipFill>
          <a:blip xmlns:r="http://schemas.openxmlformats.org/officeDocument/2006/relationships" xmlns:a="http://schemas.openxmlformats.org/drawingml/2006/main" r:embed="R52e8ca6209c84574"/>
          <a:stretch xmlns:a="http://schemas.openxmlformats.org/drawingml/2006/main">
            <a:fillRect l="0" t="0" r="0" b="0"/>
          </a:stretch>
        </p:blipFill>
        <p:spPr>
          <a:xfrm xmlns:a="http://schemas.openxmlformats.org/drawingml/2006/main">
            <a:off x="5779592" y="484377"/>
            <a:ext cx="6072142" cy="5889246"/>
          </a:xfrm>
          <a:prstGeom xmlns:a="http://schemas.openxmlformats.org/drawingml/2006/main" prst="rect">
            <a:avLst/>
          </a:prstGeom>
          <a:ln xmlns:a="http://schemas.openxmlformats.org/drawingml/2006/main" w="38100">
            <a:solidFill>
              <a:srgbClr val="FFC000"/>
            </a:solidFill>
          </a:ln>
        </p:spPr>
      </p:pic>
      <p:sp>
        <p:nvSpPr>
          <p:cNvPr id="3" name="TextBox 2">
            <a:extLst xmlns:a="http://schemas.openxmlformats.org/drawingml/2006/main">
              <a:ext uri="{FF2B5EF4-FFF2-40B4-BE49-F238E27FC236}">
                <a16:creationId xmlns:a16="http://schemas.microsoft.com/office/drawing/2014/main" id="{67B0A5C8-7DF6-9E10-13F9-635CB763D1F2}"/>
              </a:ext>
            </a:extLst>
          </p:cNvPr>
          <p:cNvSpPr>
            <a:spLocks xmlns:a="http://schemas.openxmlformats.org/drawingml/2006/main" noGrp="1"/>
          </p:cNvSpPr>
          <p:nvPr/>
        </p:nvSpPr>
        <p:spPr>
          <a:xfrm xmlns:a="http://schemas.openxmlformats.org/drawingml/2006/main">
            <a:off x="347700" y="2485887"/>
            <a:ext cx="4432154" cy="4372113"/>
          </a:xfrm>
          <a:prstGeom xmlns:a="http://schemas.openxmlformats.org/drawingml/2006/main" prst="rect">
            <a:avLst/>
          </a:prstGeom>
        </p:spPr>
        <p:txBody>
          <a:bodyPr xmlns:a="http://schemas.openxmlformats.org/drawingml/2006/main" vert="horz" lIns="91440" tIns="45720" rIns="91440" bIns="45720" anchor="t">
            <a:normAutofit/>
          </a:bodyPr>
          <a:lstStyle xmlns:a="http://schemas.openxmlformats.org/drawingml/2006/main"/>
          <a:p xmlns:a="http://schemas.openxmlformats.org/drawingml/2006/main">
            <a:pPr>
              <a:lnSpc>
                <a:spcPct val="90000"/>
              </a:lnSpc>
              <a:spcAft>
                <a:spcPts val="600"/>
              </a:spcAft>
              <a:buNone/>
            </a:pPr>
            <a:r>
              <a:rPr sz="2200">
                <a:hlinkClick xmlns:r="http://schemas.openxmlformats.org/officeDocument/2006/relationships" r:id="R52ba5a84642d464b"/>
              </a:rPr>
              <a:t>Culture literally changes how we see the world | Science | AAAS</a:t>
            </a:r>
            <a:endParaRPr sz="2200"/>
          </a:p>
        </p:txBody>
      </p:sp>
    </p:spTree>
    <p:extLst>
      <p:ext uri="{BB962C8B-B14F-4D97-AF65-F5344CB8AC3E}">
        <p14:creationId xmlns:p14="http://schemas.microsoft.com/office/powerpoint/2010/main" val="3444248137"/>
      </p:ext>
    </p:extLst>
  </p:cSld>
</p:sld>
</file>

<file path=ppt/slides/slide8.xml><?xml version="1.0" encoding="utf-8"?>
<p:sld xmlns:p="http://schemas.openxmlformats.org/presentationml/2006/main">
  <p:cSld>
    <p:bg>
      <p:bgPr>
        <a:solidFill xmlns:a="http://schemas.openxmlformats.org/drawingml/2006/main">
          <a:srgbClr val="F2C07B"/>
        </a:solidFill>
      </p:bgPr>
    </p:bg>
    <p:spTree>
      <p:nvGrpSpPr>
        <p:cNvPr id="1" name=""/>
        <p:cNvGrpSpPr/>
        <p:nvPr/>
      </p:nvGrpSpPr>
      <p:grpSpPr>
        <a:xfrm xmlns:a="http://schemas.openxmlformats.org/drawingml/2006/main"/>
      </p:grpSpPr>
      <p:pic>
        <p:nvPicPr>
          <p:cNvPr id="16" name="Picture 3"/>
          <p:cNvPicPr>
            <a:picLocks xmlns:a="http://schemas.openxmlformats.org/drawingml/2006/main" noChangeAspect="1"/>
          </p:cNvPicPr>
          <p:nvPr/>
        </p:nvPicPr>
        <p:blipFill>
          <a:blip xmlns:r="http://schemas.openxmlformats.org/officeDocument/2006/relationships" xmlns:a="http://schemas.openxmlformats.org/drawingml/2006/main" r:embed="Rf4e6fade3eff45c5"/>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97554B2B-8CE5-8BCB-428A-EE3A6EB30227}"/>
              </a:ext>
            </a:extLst>
          </p:cNvPr>
          <p:cNvSpPr>
            <a:spLocks xmlns:a="http://schemas.openxmlformats.org/drawingml/2006/main" noGrp="1"/>
          </p:cNvSpPr>
          <p:nvPr/>
        </p:nvSpPr>
        <p:spPr>
          <a:xfrm xmlns:a="http://schemas.openxmlformats.org/drawingml/2006/main">
            <a:off x="3049859" y="2803860"/>
            <a:ext cx="6099716" cy="369332"/>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endParaRPr/>
          </a:p>
        </p:txBody>
      </p:sp>
      <p:pic>
        <p:nvPicPr>
          <p:cNvPr id="18" name="Picture 6"/>
          <p:cNvPicPr>
            <a:picLocks xmlns:a="http://schemas.openxmlformats.org/drawingml/2006/main" noChangeAspect="1"/>
          </p:cNvPicPr>
          <p:nvPr/>
        </p:nvPicPr>
        <p:blipFill>
          <a:blip xmlns:r="http://schemas.openxmlformats.org/officeDocument/2006/relationships" xmlns:a="http://schemas.openxmlformats.org/drawingml/2006/main" r:embed="Rc44224cae12e4aba"/>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12" name="TextBox 11">
            <a:extLst xmlns:a="http://schemas.openxmlformats.org/drawingml/2006/main">
              <a:ext uri="{FF2B5EF4-FFF2-40B4-BE49-F238E27FC236}">
                <a16:creationId xmlns:a16="http://schemas.microsoft.com/office/drawing/2014/main" id="{8C844E81-B25E-8AC1-414A-566938C459BF}"/>
              </a:ext>
            </a:extLst>
          </p:cNvPr>
          <p:cNvSpPr>
            <a:spLocks xmlns:a="http://schemas.openxmlformats.org/drawingml/2006/main" noGrp="1"/>
          </p:cNvSpPr>
          <p:nvPr/>
        </p:nvSpPr>
        <p:spPr>
          <a:xfrm xmlns:a="http://schemas.openxmlformats.org/drawingml/2006/main">
            <a:off x="190976" y="1471988"/>
            <a:ext cx="847241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mj-lt"/>
                <a:ea typeface="+mj-lt"/>
                <a:cs typeface="+mj-lt"/>
              </a:rPr>
              <a:t>What do you see?</a:t>
            </a:r>
            <a:endParaRPr sz="3000" b="1">
              <a:solidFill>
                <a:schemeClr val="bg1"/>
              </a:solidFill>
              <a:latin typeface="+mj-lt"/>
              <a:ea typeface="+mj-lt"/>
              <a:cs typeface="+mj-lt"/>
            </a:endParaRPr>
          </a:p>
        </p:txBody>
      </p:sp>
      <p:pic>
        <p:nvPicPr>
          <p:cNvPr id="20" name="Picture 1"/>
          <p:cNvPicPr>
            <a:picLocks xmlns:a="http://schemas.openxmlformats.org/drawingml/2006/main" noChangeAspect="1"/>
          </p:cNvPicPr>
          <p:nvPr/>
        </p:nvPicPr>
        <p:blipFill>
          <a:blip xmlns:r="http://schemas.openxmlformats.org/officeDocument/2006/relationships" xmlns:a="http://schemas.openxmlformats.org/drawingml/2006/main" r:embed="R50015f4a944441da"/>
          <a:stretch xmlns:a="http://schemas.openxmlformats.org/drawingml/2006/main">
            <a:fillRect l="0" t="0" r="0" b="0"/>
          </a:stretch>
        </p:blipFill>
        <p:spPr>
          <a:xfrm xmlns:a="http://schemas.openxmlformats.org/drawingml/2006/main">
            <a:off x="5779592" y="484377"/>
            <a:ext cx="6072142" cy="5889246"/>
          </a:xfrm>
          <a:prstGeom xmlns:a="http://schemas.openxmlformats.org/drawingml/2006/main" prst="rect">
            <a:avLst/>
          </a:prstGeom>
          <a:ln xmlns:a="http://schemas.openxmlformats.org/drawingml/2006/main" w="38100">
            <a:solidFill>
              <a:srgbClr val="FFC000"/>
            </a:solidFill>
          </a:ln>
        </p:spPr>
      </p:pic>
      <p:sp>
        <p:nvSpPr>
          <p:cNvPr id="3" name="TextBox 2">
            <a:extLst xmlns:a="http://schemas.openxmlformats.org/drawingml/2006/main">
              <a:ext uri="{FF2B5EF4-FFF2-40B4-BE49-F238E27FC236}">
                <a16:creationId xmlns:a16="http://schemas.microsoft.com/office/drawing/2014/main" id="{C5E82EFC-7C04-4AF4-45D1-C1E4EEC5B9AA}"/>
              </a:ext>
            </a:extLst>
          </p:cNvPr>
          <p:cNvSpPr>
            <a:spLocks xmlns:a="http://schemas.openxmlformats.org/drawingml/2006/main" noGrp="1"/>
          </p:cNvSpPr>
          <p:nvPr/>
        </p:nvSpPr>
        <p:spPr>
          <a:xfrm xmlns:a="http://schemas.openxmlformats.org/drawingml/2006/main">
            <a:off x="519150" y="2324419"/>
            <a:ext cx="4432154" cy="4372113"/>
          </a:xfrm>
          <a:prstGeom xmlns:a="http://schemas.openxmlformats.org/drawingml/2006/main" prst="rect">
            <a:avLst/>
          </a:prstGeom>
        </p:spPr>
        <p:txBody>
          <a:bodyPr xmlns:a="http://schemas.openxmlformats.org/drawingml/2006/main" vert="horz" lIns="91440" tIns="45720" rIns="91440" bIns="45720" anchor="t">
            <a:noAutofit/>
          </a:bodyPr>
          <a:lstStyle xmlns:a="http://schemas.openxmlformats.org/drawingml/2006/main"/>
          <a:p xmlns:a="http://schemas.openxmlformats.org/drawingml/2006/main">
            <a:r>
              <a:rPr sz="2000" b="1">
                <a:latin typeface="roboto"/>
                <a:ea typeface="roboto"/>
                <a:cs typeface="roboto"/>
              </a:rPr>
              <a:t>What do you see </a:t>
            </a:r>
            <a:r>
              <a:rPr sz="2000">
                <a:latin typeface="roboto"/>
                <a:ea typeface="roboto"/>
                <a:cs typeface="roboto"/>
              </a:rPr>
              <a:t>when you stare at this grid of line segments: a series of rectangles, or a series of circles? The way you </a:t>
            </a:r>
            <a:r>
              <a:rPr sz="2000" b="1">
                <a:latin typeface="roboto"/>
                <a:ea typeface="roboto"/>
                <a:cs typeface="roboto"/>
              </a:rPr>
              <a:t>perceive</a:t>
            </a:r>
            <a:r>
              <a:rPr sz="2000">
                <a:latin typeface="roboto"/>
                <a:ea typeface="roboto"/>
                <a:cs typeface="roboto"/>
              </a:rPr>
              <a:t> this optical illusion, known as the </a:t>
            </a:r>
            <a:r>
              <a:rPr sz="2000" b="1">
                <a:latin typeface="roboto"/>
                <a:ea typeface="roboto"/>
                <a:cs typeface="roboto"/>
              </a:rPr>
              <a:t>Coffer illusion</a:t>
            </a:r>
            <a:r>
              <a:rPr sz="2000">
                <a:latin typeface="roboto"/>
                <a:ea typeface="roboto"/>
                <a:cs typeface="roboto"/>
              </a:rPr>
              <a:t>, may tie back to the visual environment that surrounds you.</a:t>
            </a:r>
          </a:p>
          <a:p xmlns:a="http://schemas.openxmlformats.org/drawingml/2006/main">
            <a:r>
              <a:rPr sz="2000" cap="all">
                <a:latin typeface="roboto"/>
                <a:ea typeface="roboto"/>
                <a:cs typeface="roboto"/>
              </a:rPr>
              <a:t>Anthony Norcia/Smith-Kettlewell Eye Research Institute</a:t>
            </a:r>
            <a:endParaRPr sz="2000">
              <a:solidFill>
                <a:srgbClr val="467886"/>
              </a:solidFill>
            </a:endParaRPr>
          </a:p>
          <a:p xmlns:a="http://schemas.openxmlformats.org/drawingml/2006/main">
            <a:pPr>
              <a:lnSpc>
                <a:spcPct val="90000"/>
              </a:lnSpc>
              <a:spcAft>
                <a:spcPts val="600"/>
              </a:spcAft>
              <a:buNone/>
            </a:pPr>
            <a:endParaRPr sz="2000">
              <a:solidFill>
                <a:srgbClr val="467886"/>
              </a:solidFill>
            </a:endParaRPr>
          </a:p>
          <a:p xmlns:a="http://schemas.openxmlformats.org/drawingml/2006/main">
            <a:pPr>
              <a:lnSpc>
                <a:spcPct val="90000"/>
              </a:lnSpc>
              <a:spcAft>
                <a:spcPts val="600"/>
              </a:spcAft>
              <a:buNone/>
            </a:pPr>
            <a:r>
              <a:rPr sz="2000">
                <a:solidFill>
                  <a:srgbClr val="467886"/>
                </a:solidFill>
                <a:hlinkClick xmlns:r="http://schemas.openxmlformats.org/officeDocument/2006/relationships" r:id="Rf173290c25f54fbc"/>
              </a:rPr>
              <a:t>Culture </a:t>
            </a:r>
            <a:r>
              <a:rPr sz="2000">
                <a:hlinkClick xmlns:r="http://schemas.openxmlformats.org/officeDocument/2006/relationships" r:id="R0045fbcbea3c4e89"/>
              </a:rPr>
              <a:t>literally changes how we see the world | Science | AAAS</a:t>
            </a:r>
            <a:endParaRPr sz="2000"/>
          </a:p>
        </p:txBody>
      </p:sp>
    </p:spTree>
    <p:extLst>
      <p:ext uri="{BB962C8B-B14F-4D97-AF65-F5344CB8AC3E}">
        <p14:creationId xmlns:p14="http://schemas.microsoft.com/office/powerpoint/2010/main" val="2776513704"/>
      </p:ext>
    </p:extLst>
  </p:cSld>
</p:sld>
</file>

<file path=ppt/slides/slide9.xml><?xml version="1.0" encoding="utf-8"?>
<p:sld xmlns:p="http://schemas.openxmlformats.org/presentationml/2006/main">
  <p:cSld>
    <p:bg>
      <p:bgPr>
        <a:solidFill xmlns:a="http://schemas.openxmlformats.org/drawingml/2006/main">
          <a:srgbClr val="FEE8A6"/>
        </a:solidFill>
      </p:bgPr>
    </p:bg>
    <p:spTree>
      <p:nvGrpSpPr>
        <p:cNvPr id="1" name=""/>
        <p:cNvGrpSpPr/>
        <p:nvPr/>
      </p:nvGrpSpPr>
      <p:grpSpPr>
        <a:xfrm xmlns:a="http://schemas.openxmlformats.org/drawingml/2006/main"/>
      </p:grpSpPr>
      <p:pic>
        <p:nvPicPr>
          <p:cNvPr id="20" name="Picture 13"/>
          <p:cNvPicPr>
            <a:picLocks xmlns:a="http://schemas.openxmlformats.org/drawingml/2006/main" noChangeAspect="1"/>
          </p:cNvPicPr>
          <p:nvPr/>
        </p:nvPicPr>
        <p:blipFill>
          <a:blip xmlns:r="http://schemas.openxmlformats.org/officeDocument/2006/relationships" xmlns:a="http://schemas.openxmlformats.org/drawingml/2006/main" r:embed="R734ee8f628844e13"/>
          <a:srcRect xmlns:a="http://schemas.openxmlformats.org/drawingml/2006/main" l="0" t="0" r="48160" b="0"/>
          <a:stretch xmlns:a="http://schemas.openxmlformats.org/drawingml/2006/main">
            <a:fillRect l="0" t="0" r="0" b="0"/>
          </a:stretch>
        </p:blipFill>
        <p:spPr>
          <a:xfrm xmlns:a="http://schemas.openxmlformats.org/drawingml/2006/main">
            <a:off x="9290312" y="410412"/>
            <a:ext cx="2901688" cy="552556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25D1E33C-1C0F-5923-43FB-778C23626A15}"/>
              </a:ext>
            </a:extLst>
          </p:cNvPr>
          <p:cNvSpPr>
            <a:spLocks xmlns:a="http://schemas.openxmlformats.org/drawingml/2006/main" noGrp="1"/>
          </p:cNvSpPr>
          <p:nvPr/>
        </p:nvSpPr>
        <p:spPr>
          <a:xfrm xmlns:a="http://schemas.openxmlformats.org/drawingml/2006/main">
            <a:off x="3049859" y="2803860"/>
            <a:ext cx="6099716" cy="369332"/>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endParaRPr/>
          </a:p>
        </p:txBody>
      </p:sp>
      <p:pic>
        <p:nvPicPr>
          <p:cNvPr id="22" name="Picture 6"/>
          <p:cNvPicPr>
            <a:picLocks xmlns:a="http://schemas.openxmlformats.org/drawingml/2006/main" noChangeAspect="1"/>
          </p:cNvPicPr>
          <p:nvPr/>
        </p:nvPicPr>
        <p:blipFill>
          <a:blip xmlns:r="http://schemas.openxmlformats.org/officeDocument/2006/relationships" xmlns:a="http://schemas.openxmlformats.org/drawingml/2006/main" r:embed="R92e1c5411d5f4ec0"/>
          <a:stretch xmlns:a="http://schemas.openxmlformats.org/drawingml/2006/main">
            <a:fillRect l="0" t="0" r="0" b="0"/>
          </a:stretch>
        </p:blipFill>
        <p:spPr>
          <a:xfrm xmlns:a="http://schemas.openxmlformats.org/drawingml/2006/main">
            <a:off x="340266" y="445995"/>
            <a:ext cx="3319388" cy="758337"/>
          </a:xfrm>
          <a:prstGeom xmlns:a="http://schemas.openxmlformats.org/drawingml/2006/main" prst="rect">
            <a:avLst/>
          </a:prstGeom>
        </p:spPr>
      </p:pic>
      <p:sp>
        <p:nvSpPr>
          <p:cNvPr id="12" name="TextBox 11">
            <a:extLst xmlns:a="http://schemas.openxmlformats.org/drawingml/2006/main">
              <a:ext uri="{FF2B5EF4-FFF2-40B4-BE49-F238E27FC236}">
                <a16:creationId xmlns:a16="http://schemas.microsoft.com/office/drawing/2014/main" id="{3DDA842E-D6C1-B2E8-DE75-015C295AD638}"/>
              </a:ext>
            </a:extLst>
          </p:cNvPr>
          <p:cNvSpPr>
            <a:spLocks xmlns:a="http://schemas.openxmlformats.org/drawingml/2006/main" noGrp="1"/>
          </p:cNvSpPr>
          <p:nvPr/>
        </p:nvSpPr>
        <p:spPr>
          <a:xfrm xmlns:a="http://schemas.openxmlformats.org/drawingml/2006/main">
            <a:off x="190976" y="1471988"/>
            <a:ext cx="8472414" cy="584775"/>
          </a:xfrm>
          <a:prstGeom xmlns:a="http://schemas.openxmlformats.org/drawingml/2006/main" prst="rect">
            <a:avLst/>
          </a:prstGeom>
          <a:noFill xmlns:a="http://schemas.openxmlformats.org/drawingml/2006/main"/>
        </p:spPr>
        <p:txBody>
          <a:bodyPr xmlns:a="http://schemas.openxmlformats.org/drawingml/2006/main" wrap="square">
            <a:spAutoFit/>
          </a:bodyPr>
          <a:lstStyle xmlns:a="http://schemas.openxmlformats.org/drawingml/2006/main"/>
          <a:p xmlns:a="http://schemas.openxmlformats.org/drawingml/2006/main">
            <a:r>
              <a:rPr sz="3200" b="1">
                <a:latin typeface="+mj-lt"/>
                <a:ea typeface="+mj-lt"/>
                <a:cs typeface="+mj-lt"/>
              </a:rPr>
              <a:t>Activity: How do we identify worldviews </a:t>
            </a:r>
            <a:endParaRPr sz="3000" b="1">
              <a:solidFill>
                <a:schemeClr val="bg1"/>
              </a:solidFill>
              <a:latin typeface="+mj-lt"/>
              <a:ea typeface="+mj-lt"/>
              <a:cs typeface="+mj-lt"/>
            </a:endParaRPr>
          </a:p>
        </p:txBody>
      </p:sp>
      <p:sp>
        <p:nvSpPr>
          <p:cNvPr id="4" name="TextBox 3">
            <a:extLst xmlns:a="http://schemas.openxmlformats.org/drawingml/2006/main">
              <a:ext uri="{FF2B5EF4-FFF2-40B4-BE49-F238E27FC236}">
                <a16:creationId xmlns:a16="http://schemas.microsoft.com/office/drawing/2014/main" id="{F68517CA-9970-FB4D-C812-D9AE68A306A7}"/>
              </a:ext>
            </a:extLst>
          </p:cNvPr>
          <p:cNvSpPr>
            <a:spLocks xmlns:a="http://schemas.openxmlformats.org/drawingml/2006/main" noGrp="1"/>
          </p:cNvSpPr>
          <p:nvPr/>
        </p:nvSpPr>
        <p:spPr>
          <a:xfrm xmlns:a="http://schemas.openxmlformats.org/drawingml/2006/main">
            <a:off x="370500" y="2056763"/>
            <a:ext cx="5727554" cy="4372113"/>
          </a:xfrm>
          <a:prstGeom xmlns:a="http://schemas.openxmlformats.org/drawingml/2006/main" prst="rect">
            <a:avLst/>
          </a:prstGeom>
        </p:spPr>
        <p:txBody>
          <a:bodyPr xmlns:a="http://schemas.openxmlformats.org/drawingml/2006/main" vert="horz" lIns="91440" tIns="45720" rIns="91440" bIns="45720" anchor="t">
            <a:normAutofit/>
          </a:bodyPr>
          <a:lstStyle xmlns:a="http://schemas.openxmlformats.org/drawingml/2006/main"/>
          <a:p xmlns:a="http://schemas.openxmlformats.org/drawingml/2006/main">
            <a:pPr lvl="0">
              <a:buNone/>
            </a:pPr>
            <a:r>
              <a:rPr sz="2000"/>
              <a:t>Examine this selection of pictures. </a:t>
            </a:r>
          </a:p>
          <a:p xmlns:a="http://schemas.openxmlformats.org/drawingml/2006/main">
            <a:pPr lvl="0">
              <a:buNone/>
            </a:pPr>
            <a:r>
              <a:rPr sz="2000"/>
              <a:t>Can you see </a:t>
            </a:r>
            <a:r>
              <a:rPr sz="2000" b="1"/>
              <a:t>different perspective </a:t>
            </a:r>
            <a:r>
              <a:rPr sz="2000"/>
              <a:t>in each one?</a:t>
            </a:r>
          </a:p>
        </p:txBody>
      </p:sp>
      <p:pic>
        <p:nvPicPr>
          <p:cNvPr id="25" name="Picture 5"/>
          <p:cNvPicPr>
            <a:picLocks xmlns:a="http://schemas.openxmlformats.org/drawingml/2006/main" noChangeAspect="1"/>
          </p:cNvPicPr>
          <p:nvPr/>
        </p:nvPicPr>
        <p:blipFill>
          <a:blip xmlns:r="http://schemas.openxmlformats.org/officeDocument/2006/relationships" xmlns:a="http://schemas.openxmlformats.org/drawingml/2006/main" r:embed="Rc09555caf5594ff3"/>
          <a:stretch xmlns:a="http://schemas.openxmlformats.org/drawingml/2006/main">
            <a:fillRect l="0" t="0" r="0" b="0"/>
          </a:stretch>
        </p:blipFill>
        <p:spPr>
          <a:xfrm xmlns:a="http://schemas.openxmlformats.org/drawingml/2006/main">
            <a:off x="370500" y="2878282"/>
            <a:ext cx="2427302" cy="1998361"/>
          </a:xfrm>
          <a:prstGeom xmlns:a="http://schemas.openxmlformats.org/drawingml/2006/main" prst="rect">
            <a:avLst/>
          </a:prstGeom>
          <a:ln xmlns:a="http://schemas.openxmlformats.org/drawingml/2006/main" w="38100">
            <a:solidFill>
              <a:srgbClr val="FFC000"/>
            </a:solidFill>
          </a:ln>
        </p:spPr>
      </p:pic>
      <p:pic>
        <p:nvPicPr>
          <p:cNvPr id="26" name="Content Placeholder 3"/>
          <p:cNvPicPr>
            <a:picLocks xmlns:a="http://schemas.openxmlformats.org/drawingml/2006/main" noChangeAspect="1"/>
          </p:cNvPicPr>
          <p:nvPr>
            <p:ph idx="1"/>
          </p:nvPr>
        </p:nvPicPr>
        <p:blipFill>
          <a:blip xmlns:r="http://schemas.openxmlformats.org/officeDocument/2006/relationships" xmlns:a="http://schemas.openxmlformats.org/drawingml/2006/main" r:embed="Rc5cacb7507114051"/>
          <a:stretch xmlns:a="http://schemas.openxmlformats.org/drawingml/2006/main">
            <a:fillRect l="0" t="0" r="0" b="0"/>
          </a:stretch>
        </p:blipFill>
        <p:spPr>
          <a:xfrm xmlns:a="http://schemas.openxmlformats.org/drawingml/2006/main">
            <a:off x="3234277" y="2848781"/>
            <a:ext cx="3150220" cy="1998361"/>
          </a:xfrm>
          <a:prstGeom xmlns:a="http://schemas.openxmlformats.org/drawingml/2006/main" prst="rect">
            <a:avLst/>
          </a:prstGeom>
          <a:ln xmlns:a="http://schemas.openxmlformats.org/drawingml/2006/main" w="38100">
            <a:solidFill>
              <a:srgbClr val="FFC000"/>
            </a:solidFill>
          </a:ln>
        </p:spPr>
      </p:pic>
      <p:pic>
        <p:nvPicPr>
          <p:cNvPr id="27" name="Picture 8"/>
          <p:cNvPicPr>
            <a:picLocks xmlns:a="http://schemas.openxmlformats.org/drawingml/2006/main" noChangeAspect="1"/>
          </p:cNvPicPr>
          <p:nvPr/>
        </p:nvPicPr>
        <p:blipFill>
          <a:blip xmlns:r="http://schemas.openxmlformats.org/officeDocument/2006/relationships" xmlns:a="http://schemas.openxmlformats.org/drawingml/2006/main" r:embed="Rf06e6664f8e34b79"/>
          <a:stretch xmlns:a="http://schemas.openxmlformats.org/drawingml/2006/main">
            <a:fillRect l="0" t="0" r="0" b="0"/>
          </a:stretch>
        </p:blipFill>
        <p:spPr>
          <a:xfrm xmlns:a="http://schemas.openxmlformats.org/drawingml/2006/main">
            <a:off x="340266" y="5069098"/>
            <a:ext cx="4693427" cy="1617981"/>
          </a:xfrm>
          <a:prstGeom xmlns:a="http://schemas.openxmlformats.org/drawingml/2006/main" prst="rect">
            <a:avLst/>
          </a:prstGeom>
          <a:ln xmlns:a="http://schemas.openxmlformats.org/drawingml/2006/main" w="38100">
            <a:solidFill>
              <a:srgbClr val="FFC000"/>
            </a:solidFill>
          </a:ln>
        </p:spPr>
      </p:pic>
      <p:pic>
        <p:nvPicPr>
          <p:cNvPr id="28" name="Picture 10"/>
          <p:cNvPicPr>
            <a:picLocks xmlns:a="http://schemas.openxmlformats.org/drawingml/2006/main" noChangeAspect="1"/>
          </p:cNvPicPr>
          <p:nvPr/>
        </p:nvPicPr>
        <p:blipFill>
          <a:blip xmlns:r="http://schemas.openxmlformats.org/officeDocument/2006/relationships" xmlns:a="http://schemas.openxmlformats.org/drawingml/2006/main" r:embed="Rdd87df74166c45a4"/>
          <a:stretch xmlns:a="http://schemas.openxmlformats.org/drawingml/2006/main">
            <a:fillRect l="0" t="0" r="0" b="0"/>
          </a:stretch>
        </p:blipFill>
        <p:spPr>
          <a:xfrm xmlns:a="http://schemas.openxmlformats.org/drawingml/2006/main">
            <a:off x="7685970" y="522854"/>
            <a:ext cx="2927209" cy="3067817"/>
          </a:xfrm>
          <a:prstGeom xmlns:a="http://schemas.openxmlformats.org/drawingml/2006/main" prst="rect">
            <a:avLst/>
          </a:prstGeom>
          <a:ln xmlns:a="http://schemas.openxmlformats.org/drawingml/2006/main" w="38100">
            <a:solidFill>
              <a:srgbClr val="FFC000"/>
            </a:solidFill>
          </a:ln>
        </p:spPr>
      </p:pic>
      <p:pic>
        <p:nvPicPr>
          <p:cNvPr id="29" name="Picture 12"/>
          <p:cNvPicPr>
            <a:picLocks xmlns:a="http://schemas.openxmlformats.org/drawingml/2006/main" noChangeAspect="1"/>
          </p:cNvPicPr>
          <p:nvPr/>
        </p:nvPicPr>
        <p:blipFill>
          <a:blip xmlns:r="http://schemas.openxmlformats.org/officeDocument/2006/relationships" xmlns:a="http://schemas.openxmlformats.org/drawingml/2006/main" r:embed="R33a3c8bc16a44cd0"/>
          <a:stretch xmlns:a="http://schemas.openxmlformats.org/drawingml/2006/main">
            <a:fillRect l="0" t="0" r="0" b="0"/>
          </a:stretch>
        </p:blipFill>
        <p:spPr>
          <a:xfrm xmlns:a="http://schemas.openxmlformats.org/drawingml/2006/main">
            <a:off x="7019155" y="4050413"/>
            <a:ext cx="4034327" cy="2567527"/>
          </a:xfrm>
          <a:prstGeom xmlns:a="http://schemas.openxmlformats.org/drawingml/2006/main" prst="rect">
            <a:avLst/>
          </a:prstGeom>
          <a:ln xmlns:a="http://schemas.openxmlformats.org/drawingml/2006/main" w="38100">
            <a:solidFill>
              <a:srgbClr val="FFC000"/>
            </a:solidFill>
          </a:ln>
        </p:spPr>
      </p:pic>
    </p:spTree>
    <p:extLst>
      <p:ext uri="{BB962C8B-B14F-4D97-AF65-F5344CB8AC3E}">
        <p14:creationId xmlns:p14="http://schemas.microsoft.com/office/powerpoint/2010/main" val="2193174000"/>
      </p:ext>
    </p:extLst>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2026-08-27T13:05:18.4340000Z</dcterms:created>
  <dcterms:modified xsi:type="dcterms:W3CDTF">2026-08-27T13:05:18.4340000Z</dcterms:modified>
</coreProperties>
</file>